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9" r:id="rId2"/>
    <p:sldId id="274" r:id="rId3"/>
    <p:sldId id="263" r:id="rId4"/>
    <p:sldId id="273" r:id="rId5"/>
    <p:sldId id="262" r:id="rId6"/>
    <p:sldId id="268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966039994813083E-2"/>
          <c:y val="4.6905453589981966E-2"/>
          <c:w val="0.91711435285981324"/>
          <c:h val="0.885422481483162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140724720733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0E-42E1-B72D-3B401F3FA7C6}"/>
                </c:ext>
              </c:extLst>
            </c:dLbl>
            <c:dLbl>
              <c:idx val="1"/>
              <c:layout>
                <c:manualLayout>
                  <c:x val="-6.5148108821040084E-17"/>
                  <c:y val="9.455922124897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0E-42E1-B72D-3B401F3FA7C6}"/>
                </c:ext>
              </c:extLst>
            </c:dLbl>
            <c:dLbl>
              <c:idx val="2"/>
              <c:layout>
                <c:manualLayout>
                  <c:x val="-1.7767871295696132E-3"/>
                  <c:y val="9.455922124897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0E-42E1-B72D-3B401F3FA7C6}"/>
                </c:ext>
              </c:extLst>
            </c:dLbl>
            <c:dLbl>
              <c:idx val="3"/>
              <c:layout>
                <c:manualLayout>
                  <c:x val="0"/>
                  <c:y val="0.28998161183017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0E-42E1-B72D-3B401F3FA7C6}"/>
                </c:ext>
              </c:extLst>
            </c:dLbl>
            <c:dLbl>
              <c:idx val="4"/>
              <c:layout>
                <c:manualLayout>
                  <c:x val="-1.3029621764208017E-16"/>
                  <c:y val="0.21118226078936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0E-42E1-B72D-3B401F3FA7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572</c:v>
                </c:pt>
                <c:pt idx="1">
                  <c:v>600</c:v>
                </c:pt>
                <c:pt idx="2">
                  <c:v>585</c:v>
                </c:pt>
                <c:pt idx="3">
                  <c:v>2875</c:v>
                </c:pt>
                <c:pt idx="4">
                  <c:v>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E-42E1-B72D-3B401F3FA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760240"/>
        <c:axId val="909773136"/>
        <c:axId val="0"/>
      </c:bar3DChart>
      <c:catAx>
        <c:axId val="90976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773136"/>
        <c:crosses val="autoZero"/>
        <c:auto val="1"/>
        <c:lblAlgn val="ctr"/>
        <c:lblOffset val="100"/>
        <c:noMultiLvlLbl val="0"/>
      </c:catAx>
      <c:valAx>
        <c:axId val="90977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76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2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9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1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1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3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3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4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7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9E6C-51FC-401C-8EBB-74D24CD7910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78DC-B1DF-4D98-AD92-CECBA920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1"/>
            <a:ext cx="12252960" cy="6902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94" y="337442"/>
            <a:ext cx="5491800" cy="3212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8139" y="337442"/>
            <a:ext cx="5754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Муниципальное бюджетное клубное учреждение культуры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«Дворец культуры «Икар»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Трехгорного городского округа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7294" y="4146921"/>
            <a:ext cx="5067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представляет проект: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594" y="4795293"/>
            <a:ext cx="538504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Городской праздник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«Ёлка в каждый двор»</a:t>
            </a:r>
            <a:endParaRPr lang="ru-RU" sz="3200" b="1" dirty="0">
              <a:ln w="22225"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0" y="3069702"/>
            <a:ext cx="5176774" cy="345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41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01"/>
            <a:ext cx="12252960" cy="690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681" y="95546"/>
            <a:ext cx="111347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Описание проекта</a:t>
            </a:r>
            <a:endParaRPr lang="ru-RU" sz="4800" b="1" dirty="0">
              <a:ln w="22225"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886" y="818575"/>
            <a:ext cx="1143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Проведение во дворах города предновогодних праздников с элементами украшения ёлки в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форме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театрализованного представления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87" y="3108519"/>
            <a:ext cx="5121188" cy="342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6" y="2453716"/>
            <a:ext cx="3674224" cy="240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2" y="2453716"/>
            <a:ext cx="3649290" cy="240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29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01"/>
            <a:ext cx="12252960" cy="690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681" y="95546"/>
            <a:ext cx="111347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sz="4800" b="1" dirty="0">
              <a:ln w="22225"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6573" y="843064"/>
            <a:ext cx="68829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жители города Трехгорного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7" y="4103277"/>
            <a:ext cx="3695838" cy="2474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6" y="1480540"/>
            <a:ext cx="3529013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06" y="1480541"/>
            <a:ext cx="3547147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9"/>
          <a:stretch/>
        </p:blipFill>
        <p:spPr>
          <a:xfrm>
            <a:off x="8461485" y="4103277"/>
            <a:ext cx="3442263" cy="2474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35" y="4103277"/>
            <a:ext cx="3695838" cy="2474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10" y="1480541"/>
            <a:ext cx="3551138" cy="234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95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01"/>
            <a:ext cx="12252960" cy="690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118" y="235593"/>
            <a:ext cx="111347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Место реализации проекта</a:t>
            </a:r>
            <a:endParaRPr lang="ru-RU" sz="4800" b="1" dirty="0">
              <a:ln w="22225"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6" y="2177682"/>
            <a:ext cx="3737152" cy="245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2177682"/>
            <a:ext cx="3654177" cy="244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50" y="3936542"/>
            <a:ext cx="3889709" cy="259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6" y="3936544"/>
            <a:ext cx="3920704" cy="259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476494" y="1066590"/>
            <a:ext cx="6828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во дворах города Трехгорного 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 численностью населения 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более 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926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" y="0"/>
            <a:ext cx="12252960" cy="6902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795" y="417998"/>
            <a:ext cx="1047577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Цель практики:</a:t>
            </a:r>
          </a:p>
          <a:p>
            <a:pPr algn="ctr"/>
            <a:r>
              <a:rPr lang="ru-RU" sz="3000" b="1" dirty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формирование и развитие востребованных общегородских </a:t>
            </a:r>
            <a:r>
              <a:rPr lang="ru-RU" sz="3000" b="1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традиций среди жителей города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60" y="2358939"/>
            <a:ext cx="2688396" cy="3898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04876" y="2119906"/>
            <a:ext cx="5193035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Лидер практики:</a:t>
            </a:r>
          </a:p>
          <a:p>
            <a:pPr algn="ctr">
              <a:lnSpc>
                <a:spcPct val="150000"/>
              </a:lnSpc>
            </a:pPr>
            <a:r>
              <a:rPr lang="ru-RU" sz="2000" b="1" u="sng" dirty="0" err="1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Галлямова</a:t>
            </a:r>
            <a:r>
              <a:rPr lang="ru-RU" sz="2000" b="1" u="sng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Юлия Андреевна </a:t>
            </a:r>
            <a:r>
              <a:rPr lang="ru-RU" sz="2000" b="1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заведующий досуговым отделом,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 лет работы </a:t>
            </a:r>
            <a:r>
              <a:rPr lang="ru-RU" sz="2000" b="1" dirty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000" b="1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образования,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12 лет работы в сфере культуры</a:t>
            </a:r>
          </a:p>
          <a:p>
            <a:pPr algn="ctr"/>
            <a:endParaRPr lang="ru-RU" sz="2200" b="1" dirty="0" smtClean="0">
              <a:ln w="19050">
                <a:noFill/>
              </a:ln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r="33531"/>
          <a:stretch/>
        </p:blipFill>
        <p:spPr>
          <a:xfrm>
            <a:off x="465513" y="2358939"/>
            <a:ext cx="3294954" cy="3898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05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0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684" y="201338"/>
            <a:ext cx="65055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Проект в цифрах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9439677"/>
              </p:ext>
            </p:extLst>
          </p:nvPr>
        </p:nvGraphicFramePr>
        <p:xfrm>
          <a:off x="2748741" y="1876425"/>
          <a:ext cx="7147733" cy="402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9330" y="1973055"/>
            <a:ext cx="16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еловек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3159" y="5536314"/>
            <a:ext cx="16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196" y="847669"/>
            <a:ext cx="11560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посетителей мероприятия по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данным статистики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основание: журнал учета работы МБКУК «ДК «Икар»)</a:t>
            </a:r>
          </a:p>
        </p:txBody>
      </p:sp>
    </p:spTree>
    <p:extLst>
      <p:ext uri="{BB962C8B-B14F-4D97-AF65-F5344CB8AC3E}">
        <p14:creationId xmlns:p14="http://schemas.microsoft.com/office/powerpoint/2010/main" val="12418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" y="0"/>
            <a:ext cx="12252960" cy="6902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0478" y="2127811"/>
            <a:ext cx="449840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63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122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42</cp:revision>
  <dcterms:created xsi:type="dcterms:W3CDTF">2021-05-05T06:34:36Z</dcterms:created>
  <dcterms:modified xsi:type="dcterms:W3CDTF">2022-06-30T07:08:53Z</dcterms:modified>
</cp:coreProperties>
</file>