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76" r:id="rId1"/>
  </p:sldMasterIdLst>
  <p:notesMasterIdLst>
    <p:notesMasterId r:id="rId12"/>
  </p:notesMasterIdLst>
  <p:sldIdLst>
    <p:sldId id="268" r:id="rId2"/>
    <p:sldId id="266" r:id="rId3"/>
    <p:sldId id="267" r:id="rId4"/>
    <p:sldId id="261" r:id="rId5"/>
    <p:sldId id="265" r:id="rId6"/>
    <p:sldId id="262" r:id="rId7"/>
    <p:sldId id="264" r:id="rId8"/>
    <p:sldId id="260" r:id="rId9"/>
    <p:sldId id="263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DC2BF-832E-48BC-A726-9BDFA7EBE40C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546A-FC35-4A9C-8E4D-756AD5BE3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B546A-FC35-4A9C-8E4D-756AD5BE35E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85918" y="1357298"/>
            <a:ext cx="5467842" cy="1646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Конкурс лучших муниципальных практик </a:t>
            </a: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и инициатив социально-экономического развития</a:t>
            </a: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 муниципальных образованиях на территориях присутствия </a:t>
            </a:r>
            <a:r>
              <a:rPr lang="ru-RU" b="1" i="1" kern="50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Госкорпорации</a:t>
            </a:r>
            <a:r>
              <a:rPr lang="ru-RU" b="1" i="1" kern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«</a:t>
            </a:r>
            <a:r>
              <a:rPr lang="ru-RU" b="1" i="1" kern="50" dirty="0" err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Росатом</a:t>
            </a:r>
            <a:r>
              <a:rPr lang="ru-RU" b="1" i="1" kern="50" dirty="0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»                                                                                             в 2022 году </a:t>
            </a:r>
          </a:p>
        </p:txBody>
      </p:sp>
      <p:pic>
        <p:nvPicPr>
          <p:cNvPr id="2052" name="Picture 4" descr="http://bibliotekatrg.ru/wp-content/uploads/2016/08/gerb_trg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42166" y="114300"/>
            <a:ext cx="1143686" cy="132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596" y="3786190"/>
            <a:ext cx="83066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«ЗА ЗДОРОВЫЙ ОБРАЗ ЖИЗНИ»</a:t>
            </a:r>
          </a:p>
        </p:txBody>
      </p:sp>
      <p:pic>
        <p:nvPicPr>
          <p:cNvPr id="7" name="Picture 3" descr="\\Masterbibl\home\Исаева Евгения\Лого ЦГБ\Новый логотип ЦГБ.png"/>
          <p:cNvPicPr>
            <a:picLocks noChangeAspect="1" noChangeArrowheads="1"/>
          </p:cNvPicPr>
          <p:nvPr/>
        </p:nvPicPr>
        <p:blipFill>
          <a:blip r:embed="rId3" cstate="print"/>
          <a:srcRect t="58774"/>
          <a:stretch>
            <a:fillRect/>
          </a:stretch>
        </p:blipFill>
        <p:spPr bwMode="auto">
          <a:xfrm>
            <a:off x="4286248" y="214290"/>
            <a:ext cx="4857752" cy="1126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052736"/>
            <a:ext cx="7200800" cy="2016224"/>
          </a:xfrm>
        </p:spPr>
        <p:txBody>
          <a:bodyPr>
            <a:normAutofit/>
          </a:bodyPr>
          <a:lstStyle/>
          <a:p>
            <a:pPr marL="87313" indent="452438" algn="just">
              <a:spcBef>
                <a:spcPts val="0"/>
              </a:spcBef>
              <a:buNone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Качинская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Ирина Станиславовна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заведующий Центром социально значимой информации, библиотечный стаж работы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42 года, имеет ряд благодарностей различного уровня.</a:t>
            </a:r>
          </a:p>
          <a:p>
            <a:pPr algn="just">
              <a:buNone/>
            </a:pP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0"/>
            <a:ext cx="569897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Лидеры практики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t="16664" r="56334" b="34285"/>
          <a:stretch>
            <a:fillRect/>
          </a:stretch>
        </p:blipFill>
        <p:spPr bwMode="auto">
          <a:xfrm>
            <a:off x="107504" y="1052736"/>
            <a:ext cx="1671082" cy="191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Masterbibl\home\Исаева Евгения\Лого ЦГБ\Новый логотип ЦГ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72401"/>
            <a:ext cx="3456384" cy="1944802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1835696" y="3140968"/>
            <a:ext cx="7200800" cy="23042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7313" marR="0" lvl="0" indent="452438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Черкасова Эльвира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Ринатовна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библиотекарь отдела художественной литературы, библиотечный стаж работы – 9 лет, имеет ряд благодарственных писем.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" descr="C:\Users\User\Desktop\На Муниципальную практику 2022 ЗОЖ !!!\Фотографии Качинской и Черкасовой\DSC_0094.JPG"/>
          <p:cNvPicPr>
            <a:picLocks noChangeAspect="1" noChangeArrowheads="1"/>
          </p:cNvPicPr>
          <p:nvPr/>
        </p:nvPicPr>
        <p:blipFill>
          <a:blip r:embed="rId4" cstate="print"/>
          <a:srcRect l="16098" r="5423" b="36278"/>
          <a:stretch>
            <a:fillRect/>
          </a:stretch>
        </p:blipFill>
        <p:spPr bwMode="auto">
          <a:xfrm>
            <a:off x="107504" y="3212976"/>
            <a:ext cx="1666294" cy="202946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07704" y="5013176"/>
            <a:ext cx="69847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452438" algn="just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реализации практики принимают участие и другие сотрудники учреждения, заведующие отделами и библиотекари: Кузнецова Н.Н., Кузина Е.В., Исаева Е.С.,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Галагуш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Т.А., Старостина С.А.,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Акбулатова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А.А.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15616" y="836712"/>
            <a:ext cx="7560840" cy="4092486"/>
          </a:xfrm>
        </p:spPr>
        <p:txBody>
          <a:bodyPr>
            <a:normAutofit fontScale="47500" lnSpcReduction="20000"/>
          </a:bodyPr>
          <a:lstStyle/>
          <a:p>
            <a:pPr marL="87313" indent="4524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Город Трехгорный расположен в западной части Челябинской области в зоне предгорий Урала в двухстах километрах от областного центра – города Челябинска.  Является закрытым административно-территориальным образованием (ЗАТО). По численности населения Трехгорный относится к малым городам России. Город Трехгорный входит в Ассоциацию закрытых административно-территориальных образований системы «РОСАТОМ». Он обладает мощной производственной базой, развитой системой образования, здравоохранения, сетью социальных и культурных учреждений.</a:t>
            </a:r>
          </a:p>
          <a:p>
            <a:pPr marL="87313" indent="4524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Население города – около 32700 чел. Среди  них: старше трудоспособного возраста – около 21,4%,   моложе трудоспособного возраста –16,4%.</a:t>
            </a:r>
            <a:endParaRPr lang="ru-RU" sz="3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1222" t="33898" r="31439" b="36051"/>
          <a:stretch>
            <a:fillRect/>
          </a:stretch>
        </p:blipFill>
        <p:spPr bwMode="auto">
          <a:xfrm>
            <a:off x="3214678" y="4214818"/>
            <a:ext cx="54524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bibliotekatrg.ru/wp-content/uploads/2016/08/gerb_trg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79512" y="980728"/>
            <a:ext cx="70905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\\Masterbibl\home\Исаева Евгения\Лого ЦГБ\Новый логотип ЦГ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972401"/>
            <a:ext cx="3456384" cy="1944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222242"/>
            <a:ext cx="792088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452438"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Сфера здравоохранения в Трехгорном представлена структурными подразделениями ФМБА: ФГБУЗ ЦМСЧ № 72 ФМБА России, Региональным управлением № 72 ФМБА России, ФГБУЗ «Центр гигиены и эпидемиологии ФМБА России», Бюро медико-социальной экспертизы № 72 ФМБА России. Кроме того,       в системе здравоохранения города ведут свою деятельность: оздоровительный центр «Санаторий-профилакторий ФГУП «ПСЗ» «Яхонт», медицинский кабинет МБУ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кабинеты в дошкольных образовательных учреждениях и в  общеобразовательных школах, аптеки различной формы собственности и их филиалы. В городе проводятся спортивные соревнования среди разных категорий граждан. Люди старшего возраста организуют свои группы для оздоровительных прогулок, зарядок.  Вместе с тем, вопросами здорового образа жизни занимается недостаточно высокий процент жителей города. </a:t>
            </a:r>
          </a:p>
        </p:txBody>
      </p:sp>
      <p:pic>
        <p:nvPicPr>
          <p:cNvPr id="7" name="Picture 3" descr="\\Masterbibl\home\Исаева Евгения\Лого ЦГБ\Новый логотип ЦГ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72401"/>
            <a:ext cx="3456384" cy="1944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496944" cy="785818"/>
          </a:xfrm>
        </p:spPr>
        <p:txBody>
          <a:bodyPr>
            <a:normAutofit/>
          </a:bodyPr>
          <a:lstStyle/>
          <a:p>
            <a:pPr marL="87313" indent="452438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Центральная городская библиотека Трехгорного городского округа всегда обращала внимание на вопросы формирования навыков здорового образа жизни. </a:t>
            </a:r>
          </a:p>
        </p:txBody>
      </p:sp>
      <p:pic>
        <p:nvPicPr>
          <p:cNvPr id="2050" name="Picture 2" descr="\\Masterbibl\home\Ф  О  Т  О.  В И Д Е О\Фото здания библиотеки+сквер\DSC08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4030169" cy="30226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2143116"/>
            <a:ext cx="4286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452438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 2009 года библиотека работает      по программе «За здоровый образ жизни». Культурно-просветительские,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досуговые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мероприятия,  выставки, просмотры, настенные презентации, издательская продукция – формы библиотечной работы в этом направлении.</a:t>
            </a:r>
          </a:p>
          <a:p>
            <a:pPr marL="87313" indent="452438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Практика реализуется ежегодно       в период с января по декабрь.</a:t>
            </a:r>
          </a:p>
          <a:p>
            <a:pPr marL="87313" indent="452438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участия в конкурсе муниципальных практик анализируется реализация работы с 2017 по 2021 гг.  </a:t>
            </a:r>
          </a:p>
        </p:txBody>
      </p:sp>
      <p:pic>
        <p:nvPicPr>
          <p:cNvPr id="8" name="Picture 3" descr="\\Masterbibl\home\Исаева Евгения\Лого ЦГБ\Новый логотип ЦГ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72401"/>
            <a:ext cx="3456384" cy="1944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424936" cy="4714908"/>
          </a:xfrm>
        </p:spPr>
        <p:txBody>
          <a:bodyPr>
            <a:normAutofit fontScale="92500" lnSpcReduction="10000"/>
          </a:bodyPr>
          <a:lstStyle/>
          <a:p>
            <a:pPr marL="87313" lvl="0" indent="452438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Цель: формирование у населения,  принципов здорового образа жизни   через  систему библиотечных культурно-просветительских мероприятий; привитие навыков ЗОЖ.</a:t>
            </a:r>
          </a:p>
          <a:p>
            <a:pPr marL="87313" indent="452438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87313" indent="452438" algn="just"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87313" indent="452438" algn="just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формирование библиотечных информационных ресурсов           по вопросам ЗОЖ;   </a:t>
            </a:r>
          </a:p>
          <a:p>
            <a:pPr marL="87313" indent="452438" algn="just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координация деятельности с учебными заведениями города, муниципальными учреждениями, общественными организациями;</a:t>
            </a:r>
          </a:p>
          <a:p>
            <a:pPr marL="87313" indent="452438" algn="just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поиск новых современных форм работы с молодежью, повышение уровня их осведомленности о неблагоприятных последствиях злоупотребления алкогольной, табачной продукции, наркотическими средствами;</a:t>
            </a:r>
          </a:p>
          <a:p>
            <a:pPr marL="87313" indent="452438" algn="just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организация досуга населения, расширение круга общения горожан.</a:t>
            </a:r>
          </a:p>
          <a:p>
            <a:endParaRPr lang="ru-RU" dirty="0"/>
          </a:p>
        </p:txBody>
      </p:sp>
      <p:pic>
        <p:nvPicPr>
          <p:cNvPr id="8" name="Picture 3" descr="\\Masterbibl\home\Исаева Евгения\Лого ЦГБ\Новый логотип ЦГ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72401"/>
            <a:ext cx="3456384" cy="1944802"/>
          </a:xfrm>
          <a:prstGeom prst="rect">
            <a:avLst/>
          </a:prstGeom>
          <a:noFill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467544" y="1340768"/>
            <a:ext cx="8229600" cy="11247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8424936" cy="2091082"/>
          </a:xfrm>
        </p:spPr>
        <p:txBody>
          <a:bodyPr>
            <a:normAutofit/>
          </a:bodyPr>
          <a:lstStyle/>
          <a:p>
            <a:pPr marL="87313" indent="452438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Проведены акции, беседы, уроки здоровья, информационные часы, мастер-классы, танцевальные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интенсивы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праздничные программы,  на которых рассказывалось об основных принципах и значимости  здорового образа жизни, формировались полезные оздоровительные  навыки .</a:t>
            </a:r>
          </a:p>
          <a:p>
            <a:pPr marL="87313" indent="452438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2017 по 2021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гг.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проведено 182 мероприятия, на которых побывало 2973 чел. </a:t>
            </a:r>
          </a:p>
        </p:txBody>
      </p:sp>
      <p:pic>
        <p:nvPicPr>
          <p:cNvPr id="8" name="Picture 3" descr="\\Masterbibl\home\Исаева Евгения\Лого ЦГБ\Новый логотип ЦГ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72401"/>
            <a:ext cx="3456384" cy="1944802"/>
          </a:xfrm>
          <a:prstGeom prst="rect">
            <a:avLst/>
          </a:prstGeom>
          <a:noFill/>
        </p:spPr>
      </p:pic>
      <p:pic>
        <p:nvPicPr>
          <p:cNvPr id="3074" name="Picture 2" descr="\\Masterbibl\home\Ф  О  Т  О.  В И Д Е О\ФОТО. БИБЛИОТЕКА в 2020 году\Фото. Права пациентов с жителями города 12.02.2020\2020-02-12 18-00-55.JPG"/>
          <p:cNvPicPr>
            <a:picLocks noChangeAspect="1" noChangeArrowheads="1"/>
          </p:cNvPicPr>
          <p:nvPr/>
        </p:nvPicPr>
        <p:blipFill>
          <a:blip r:embed="rId3" cstate="print"/>
          <a:srcRect t="18438" r="9348"/>
          <a:stretch>
            <a:fillRect/>
          </a:stretch>
        </p:blipFill>
        <p:spPr bwMode="auto">
          <a:xfrm>
            <a:off x="5786446" y="4429132"/>
            <a:ext cx="3114694" cy="2143140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786190"/>
            <a:ext cx="2615530" cy="1961648"/>
          </a:xfrm>
          <a:prstGeom prst="rect">
            <a:avLst/>
          </a:prstGeom>
        </p:spPr>
      </p:pic>
      <p:pic>
        <p:nvPicPr>
          <p:cNvPr id="3075" name="Picture 3" descr="\\Masterbibl\home\Ф  О  Т  О.  В И Д Е О\ФОТО. БИБЛИОТЕКА в 2019 году\Фото. День без табака. 31.05.19\DSC_0959.JPG"/>
          <p:cNvPicPr>
            <a:picLocks noChangeAspect="1" noChangeArrowheads="1"/>
          </p:cNvPicPr>
          <p:nvPr/>
        </p:nvPicPr>
        <p:blipFill>
          <a:blip r:embed="rId5" cstate="print"/>
          <a:srcRect l="13953"/>
          <a:stretch>
            <a:fillRect/>
          </a:stretch>
        </p:blipFill>
        <p:spPr bwMode="auto">
          <a:xfrm>
            <a:off x="2928926" y="4071942"/>
            <a:ext cx="2795542" cy="2165915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14480" y="571480"/>
            <a:ext cx="5698976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практики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\\Masterbibl\home\Исаева Евгения\Лого ЦГБ\Новый логотип ЦГ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72401"/>
            <a:ext cx="3456384" cy="1944802"/>
          </a:xfrm>
          <a:prstGeom prst="rect">
            <a:avLst/>
          </a:prstGeom>
          <a:noFill/>
        </p:spPr>
      </p:pic>
      <p:pic>
        <p:nvPicPr>
          <p:cNvPr id="5" name="Рисунок 4" descr="C:\Users\User\Desktop\Черкасова\2021\Акция ко дню здоровья\IMG_20210407_15282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r="9266" b="-961"/>
          <a:stretch/>
        </p:blipFill>
        <p:spPr bwMode="auto">
          <a:xfrm>
            <a:off x="467544" y="3933056"/>
            <a:ext cx="3888432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\\Masterbibl\home\Ф  О  Т  О.  В И Д Е О\ФОТО. БИБЛИОТЕКА в 2021 году\Фото. Акция день здоровья\2021-04-07 12-28-02.JPG"/>
          <p:cNvPicPr>
            <a:picLocks noChangeAspect="1" noChangeArrowheads="1"/>
          </p:cNvPicPr>
          <p:nvPr/>
        </p:nvPicPr>
        <p:blipFill>
          <a:blip r:embed="rId4" cstate="print"/>
          <a:srcRect l="15036" t="9521"/>
          <a:stretch>
            <a:fillRect/>
          </a:stretch>
        </p:blipFill>
        <p:spPr bwMode="auto">
          <a:xfrm>
            <a:off x="5508104" y="2852936"/>
            <a:ext cx="2889911" cy="1735705"/>
          </a:xfrm>
          <a:prstGeom prst="rect">
            <a:avLst/>
          </a:prstGeom>
          <a:noFill/>
        </p:spPr>
      </p:pic>
      <p:pic>
        <p:nvPicPr>
          <p:cNvPr id="1029" name="Picture 5" descr="\\Masterbibl\home\Ф  О  Т  О.  В И Д Е О\Фото. БИБЛИОТЕКА в 2018 году\Фото. Нейробика\DSC_010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124744"/>
            <a:ext cx="3888432" cy="2592288"/>
          </a:xfrm>
          <a:prstGeom prst="rect">
            <a:avLst/>
          </a:prstGeom>
          <a:noFill/>
        </p:spPr>
      </p:pic>
      <p:pic>
        <p:nvPicPr>
          <p:cNvPr id="1028" name="Picture 4" descr="\\Masterbibl\home\Ф  О  Т  О.  В И Д Е О\Фото. БИБЛИОТЕКА в 2018 году\Фото. Нейробика\DSC_01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32656"/>
            <a:ext cx="3528392" cy="2352261"/>
          </a:xfrm>
          <a:prstGeom prst="rect">
            <a:avLst/>
          </a:prstGeom>
          <a:noFill/>
        </p:spPr>
      </p:pic>
      <p:pic>
        <p:nvPicPr>
          <p:cNvPr id="4" name="Рисунок 3" descr="C:\Users\User\Desktop\Черкасова\День имунитета\20210301_12171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0"/>
          <a:stretch>
            <a:fillRect/>
          </a:stretch>
        </p:blipFill>
        <p:spPr bwMode="auto">
          <a:xfrm>
            <a:off x="4932040" y="4653136"/>
            <a:ext cx="3700634" cy="20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\\Masterbibl\home\Исаева Евгения\Лого ЦГБ\Новый логотип ЦГ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72401"/>
            <a:ext cx="3456384" cy="1944802"/>
          </a:xfrm>
          <a:prstGeom prst="rect">
            <a:avLst/>
          </a:prstGeom>
          <a:noFill/>
        </p:spPr>
      </p:pic>
      <p:pic>
        <p:nvPicPr>
          <p:cNvPr id="4" name="Picture 3" descr="\\Masterbibl\home\Ф  О  Т  О.  В И Д Е О\ФОТО. БИБЛИОТЕКА в 2021 году\Фото. Скажи наркотикам НЕТ!\2021-06-18 13-18-15.JPG"/>
          <p:cNvPicPr>
            <a:picLocks noChangeAspect="1" noChangeArrowheads="1"/>
          </p:cNvPicPr>
          <p:nvPr/>
        </p:nvPicPr>
        <p:blipFill>
          <a:blip r:embed="rId3" cstate="print"/>
          <a:srcRect t="15109" r="10967"/>
          <a:stretch>
            <a:fillRect/>
          </a:stretch>
        </p:blipFill>
        <p:spPr bwMode="auto">
          <a:xfrm>
            <a:off x="395536" y="1340768"/>
            <a:ext cx="3960440" cy="2832140"/>
          </a:xfrm>
          <a:prstGeom prst="rect">
            <a:avLst/>
          </a:prstGeom>
          <a:noFill/>
        </p:spPr>
      </p:pic>
      <p:pic>
        <p:nvPicPr>
          <p:cNvPr id="2050" name="Picture 2" descr="\\Masterbibl\home\Ф  О  Т  О.  В И Д Е О\Фото. БИБЛИОТЕКА в 2022 году\Акция Будь здоров\IMG-20220530-WA0010.jpg"/>
          <p:cNvPicPr>
            <a:picLocks noChangeAspect="1" noChangeArrowheads="1"/>
          </p:cNvPicPr>
          <p:nvPr/>
        </p:nvPicPr>
        <p:blipFill>
          <a:blip r:embed="rId4" cstate="print"/>
          <a:srcRect l="14455" r="3978"/>
          <a:stretch>
            <a:fillRect/>
          </a:stretch>
        </p:blipFill>
        <p:spPr bwMode="auto">
          <a:xfrm>
            <a:off x="4644008" y="692696"/>
            <a:ext cx="4095319" cy="2391164"/>
          </a:xfrm>
          <a:prstGeom prst="rect">
            <a:avLst/>
          </a:prstGeom>
          <a:noFill/>
        </p:spPr>
      </p:pic>
      <p:pic>
        <p:nvPicPr>
          <p:cNvPr id="2051" name="Picture 3" descr="\\Masterbibl\home\Ф  О  Т  О.  В И Д Е О\Фото. БИБЛИОТЕКА в 2022 году\Кулинарные посиделки «Добавьте вкуса в жизнь»\IMG-20220210-WA0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365104"/>
            <a:ext cx="4926515" cy="2348983"/>
          </a:xfrm>
          <a:prstGeom prst="rect">
            <a:avLst/>
          </a:prstGeom>
          <a:noFill/>
        </p:spPr>
      </p:pic>
      <p:pic>
        <p:nvPicPr>
          <p:cNvPr id="7" name="Рисунок 6" descr="C:\Users\User\Desktop\Черкасова раб стол\2022\Новая папка\IMG_20220301_12174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1" r="18079"/>
          <a:stretch/>
        </p:blipFill>
        <p:spPr bwMode="auto">
          <a:xfrm>
            <a:off x="5580112" y="3645024"/>
            <a:ext cx="3058081" cy="25628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214554"/>
            <a:ext cx="7920880" cy="3086085"/>
          </a:xfrm>
        </p:spPr>
        <p:txBody>
          <a:bodyPr>
            <a:normAutofit/>
          </a:bodyPr>
          <a:lstStyle/>
          <a:p>
            <a:pPr marL="87313" indent="452438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Дальнейшее развитие практики посредством ведения активной библиотечной деятельности, внедрения в работу новых форм и услуг поможет внести свою серьезную лепту в дело сохранения и укрепления здоровья населения, привития навыков здорового образа жизни,      в повышение имиджа Центральной городской библиотеки, в укрепление деловых связей между учреждениями и организациями города.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Перспективы развития практики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\\Masterbibl\home\Исаева Евгения\Лого ЦГБ\Новый логотип ЦГ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72401"/>
            <a:ext cx="3456384" cy="1944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194</TotalTime>
  <Words>598</Words>
  <Application>Microsoft Office PowerPoint</Application>
  <PresentationFormat>Экран (4:3)</PresentationFormat>
  <Paragraphs>29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практики</vt:lpstr>
      <vt:lpstr>Презентация PowerPoint</vt:lpstr>
      <vt:lpstr>Презентация PowerPoint</vt:lpstr>
      <vt:lpstr>Перспективы развития практики </vt:lpstr>
      <vt:lpstr>Лидеры практики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Лариса Шитлина</cp:lastModifiedBy>
  <cp:revision>42</cp:revision>
  <dcterms:created xsi:type="dcterms:W3CDTF">2022-06-14T11:05:37Z</dcterms:created>
  <dcterms:modified xsi:type="dcterms:W3CDTF">2022-07-01T07:16:05Z</dcterms:modified>
</cp:coreProperties>
</file>