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9" r:id="rId3"/>
    <p:sldId id="302" r:id="rId4"/>
    <p:sldId id="300" r:id="rId5"/>
    <p:sldId id="301" r:id="rId6"/>
    <p:sldId id="257" r:id="rId7"/>
    <p:sldId id="259" r:id="rId8"/>
    <p:sldId id="289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E8F5C-05A2-4669-888A-359B51374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7B4CA-8C89-4684-A290-196022529331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smtClean="0"/>
            <a:t>создать условия для передачи опыта, мастерства молодому поколению, соответственно расширятся и коммуникативные возможности;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/>
        </a:p>
      </dgm:t>
    </dgm:pt>
    <dgm:pt modelId="{6AB8BA81-C761-40E2-8914-B4A9AEC9FA58}" type="parTrans" cxnId="{AAFED23B-AFC0-4026-BBCA-ECCBB7548C0D}">
      <dgm:prSet/>
      <dgm:spPr/>
      <dgm:t>
        <a:bodyPr/>
        <a:lstStyle/>
        <a:p>
          <a:endParaRPr lang="ru-RU"/>
        </a:p>
      </dgm:t>
    </dgm:pt>
    <dgm:pt modelId="{6C5C8376-09CB-4835-A210-5A4F6424F3F1}" type="sibTrans" cxnId="{AAFED23B-AFC0-4026-BBCA-ECCBB7548C0D}">
      <dgm:prSet/>
      <dgm:spPr/>
      <dgm:t>
        <a:bodyPr/>
        <a:lstStyle/>
        <a:p>
          <a:endParaRPr lang="ru-RU"/>
        </a:p>
      </dgm:t>
    </dgm:pt>
    <dgm:pt modelId="{0CF8BE42-F663-4AE3-8AB6-CE3A868DBF8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-поднять на новый уровень отношения между представителями разных поколений;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E01146E-026F-4D37-AB50-7479432151D3}" type="parTrans" cxnId="{70D248B3-2B2A-4E73-B4CA-7EDB9D9FF483}">
      <dgm:prSet/>
      <dgm:spPr/>
      <dgm:t>
        <a:bodyPr/>
        <a:lstStyle/>
        <a:p>
          <a:endParaRPr lang="ru-RU"/>
        </a:p>
      </dgm:t>
    </dgm:pt>
    <dgm:pt modelId="{5A2C2A19-A6A4-455E-BA36-AFF3F50992C8}" type="sibTrans" cxnId="{70D248B3-2B2A-4E73-B4CA-7EDB9D9FF483}">
      <dgm:prSet/>
      <dgm:spPr/>
      <dgm:t>
        <a:bodyPr/>
        <a:lstStyle/>
        <a:p>
          <a:endParaRPr lang="ru-RU"/>
        </a:p>
      </dgm:t>
    </dgm:pt>
    <dgm:pt modelId="{ED7DA9DF-AC06-4C74-96D6-6A9C7B0503CA}">
      <dgm:prSet phldrT="[Текст]" custT="1"/>
      <dgm:spPr/>
      <dgm:t>
        <a:bodyPr/>
        <a:lstStyle/>
        <a:p>
          <a:pPr algn="ctr"/>
          <a:r>
            <a:rPr lang="ru-RU" sz="2400" dirty="0" smtClean="0"/>
            <a:t>-обеспечить целенаправленное формирование у молодого поколения высокой социальной активности.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068793A4-833F-404F-A5AA-DC620068785E}" type="parTrans" cxnId="{DDB2D6BF-85F6-4E66-B811-ED84C52FD05D}">
      <dgm:prSet/>
      <dgm:spPr/>
      <dgm:t>
        <a:bodyPr/>
        <a:lstStyle/>
        <a:p>
          <a:endParaRPr lang="ru-RU"/>
        </a:p>
      </dgm:t>
    </dgm:pt>
    <dgm:pt modelId="{5863D244-42A9-4A77-96A4-53F3D8037A4D}" type="sibTrans" cxnId="{DDB2D6BF-85F6-4E66-B811-ED84C52FD05D}">
      <dgm:prSet/>
      <dgm:spPr/>
      <dgm:t>
        <a:bodyPr/>
        <a:lstStyle/>
        <a:p>
          <a:endParaRPr lang="ru-RU"/>
        </a:p>
      </dgm:t>
    </dgm:pt>
    <dgm:pt modelId="{50E8DCFA-4868-41DC-82E4-C2A8757EB31D}" type="pres">
      <dgm:prSet presAssocID="{1A6E8F5C-05A2-4669-888A-359B513748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A3F86-1150-439C-976E-94BEC6F9843E}" type="pres">
      <dgm:prSet presAssocID="{A267B4CA-8C89-4684-A290-196022529331}" presName="parentLin" presStyleCnt="0"/>
      <dgm:spPr/>
    </dgm:pt>
    <dgm:pt modelId="{BBA4F841-3C8C-4D44-BC4B-DF0370D95ABE}" type="pres">
      <dgm:prSet presAssocID="{A267B4CA-8C89-4684-A290-1960225293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116520-8D28-4016-A33F-D031E199805E}" type="pres">
      <dgm:prSet presAssocID="{A267B4CA-8C89-4684-A290-196022529331}" presName="parentText" presStyleLbl="node1" presStyleIdx="0" presStyleCnt="3" custScaleX="143830" custScaleY="567902" custLinFactX="-1538" custLinFactNeighborX="-100000" custLinFactNeighborY="-56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E770D-50CA-43FC-84C4-C5A7CA370034}" type="pres">
      <dgm:prSet presAssocID="{A267B4CA-8C89-4684-A290-196022529331}" presName="negativeSpace" presStyleCnt="0"/>
      <dgm:spPr/>
    </dgm:pt>
    <dgm:pt modelId="{3548A455-97C8-4807-B92D-19E8F7AE6F1A}" type="pres">
      <dgm:prSet presAssocID="{A267B4CA-8C89-4684-A290-196022529331}" presName="childText" presStyleLbl="conFgAcc1" presStyleIdx="0" presStyleCnt="3" custLinFactY="49177" custLinFactNeighborY="100000">
        <dgm:presLayoutVars>
          <dgm:bulletEnabled val="1"/>
        </dgm:presLayoutVars>
      </dgm:prSet>
      <dgm:spPr/>
    </dgm:pt>
    <dgm:pt modelId="{560FD078-8717-44FB-B8BC-7876A317F162}" type="pres">
      <dgm:prSet presAssocID="{6C5C8376-09CB-4835-A210-5A4F6424F3F1}" presName="spaceBetweenRectangles" presStyleCnt="0"/>
      <dgm:spPr/>
    </dgm:pt>
    <dgm:pt modelId="{BB0A0B2B-ED4C-453F-B71F-AA8CDE6DC158}" type="pres">
      <dgm:prSet presAssocID="{0CF8BE42-F663-4AE3-8AB6-CE3A868DBF85}" presName="parentLin" presStyleCnt="0"/>
      <dgm:spPr/>
    </dgm:pt>
    <dgm:pt modelId="{0CF821F3-B2CD-44AD-A90A-DC2212B2AE5B}" type="pres">
      <dgm:prSet presAssocID="{0CF8BE42-F663-4AE3-8AB6-CE3A868DBF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34ADA2-F7D1-4C72-83C4-03B434948EEB}" type="pres">
      <dgm:prSet presAssocID="{0CF8BE42-F663-4AE3-8AB6-CE3A868DBF85}" presName="parentText" presStyleLbl="node1" presStyleIdx="1" presStyleCnt="3" custScaleX="147118" custScaleY="362995" custLinFactNeighborX="-100000" custLinFactNeighborY="-4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84731-EB38-4946-A5D1-3894FBB319CB}" type="pres">
      <dgm:prSet presAssocID="{0CF8BE42-F663-4AE3-8AB6-CE3A868DBF85}" presName="negativeSpace" presStyleCnt="0"/>
      <dgm:spPr/>
    </dgm:pt>
    <dgm:pt modelId="{917F76E1-4E7A-4168-986D-7ED474114D94}" type="pres">
      <dgm:prSet presAssocID="{0CF8BE42-F663-4AE3-8AB6-CE3A868DBF85}" presName="childText" presStyleLbl="conFgAcc1" presStyleIdx="1" presStyleCnt="3">
        <dgm:presLayoutVars>
          <dgm:bulletEnabled val="1"/>
        </dgm:presLayoutVars>
      </dgm:prSet>
      <dgm:spPr/>
    </dgm:pt>
    <dgm:pt modelId="{05270A52-45F8-4089-94A4-B711CCCDBB66}" type="pres">
      <dgm:prSet presAssocID="{5A2C2A19-A6A4-455E-BA36-AFF3F50992C8}" presName="spaceBetweenRectangles" presStyleCnt="0"/>
      <dgm:spPr/>
    </dgm:pt>
    <dgm:pt modelId="{66A385CA-FC75-4E2D-83F1-9784691F099C}" type="pres">
      <dgm:prSet presAssocID="{ED7DA9DF-AC06-4C74-96D6-6A9C7B0503CA}" presName="parentLin" presStyleCnt="0"/>
      <dgm:spPr/>
    </dgm:pt>
    <dgm:pt modelId="{FC21E75B-B160-4D1F-9C1C-5BC385D9E87D}" type="pres">
      <dgm:prSet presAssocID="{ED7DA9DF-AC06-4C74-96D6-6A9C7B0503C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9CBAD4-8882-4ED4-B564-4521E20C2A66}" type="pres">
      <dgm:prSet presAssocID="{ED7DA9DF-AC06-4C74-96D6-6A9C7B0503CA}" presName="parentText" presStyleLbl="node1" presStyleIdx="2" presStyleCnt="3" custScaleX="150037" custScaleY="376090" custLinFactNeighborX="-100000" custLinFactNeighborY="49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489F8-DBC2-4A49-A76F-2BD7BEA7C97D}" type="pres">
      <dgm:prSet presAssocID="{ED7DA9DF-AC06-4C74-96D6-6A9C7B0503CA}" presName="negativeSpace" presStyleCnt="0"/>
      <dgm:spPr/>
    </dgm:pt>
    <dgm:pt modelId="{35414E26-96D2-40BB-8F51-3C9E35F6B014}" type="pres">
      <dgm:prSet presAssocID="{ED7DA9DF-AC06-4C74-96D6-6A9C7B0503CA}" presName="childText" presStyleLbl="conFgAcc1" presStyleIdx="2" presStyleCnt="3" custLinFactNeighborX="-391" custLinFactNeighborY="-6533">
        <dgm:presLayoutVars>
          <dgm:bulletEnabled val="1"/>
        </dgm:presLayoutVars>
      </dgm:prSet>
      <dgm:spPr/>
    </dgm:pt>
  </dgm:ptLst>
  <dgm:cxnLst>
    <dgm:cxn modelId="{B7EB6C2E-FD55-48AD-836E-968C22705C66}" type="presOf" srcId="{A267B4CA-8C89-4684-A290-196022529331}" destId="{F6116520-8D28-4016-A33F-D031E199805E}" srcOrd="1" destOrd="0" presId="urn:microsoft.com/office/officeart/2005/8/layout/list1"/>
    <dgm:cxn modelId="{DDB2D6BF-85F6-4E66-B811-ED84C52FD05D}" srcId="{1A6E8F5C-05A2-4669-888A-359B51374873}" destId="{ED7DA9DF-AC06-4C74-96D6-6A9C7B0503CA}" srcOrd="2" destOrd="0" parTransId="{068793A4-833F-404F-A5AA-DC620068785E}" sibTransId="{5863D244-42A9-4A77-96A4-53F3D8037A4D}"/>
    <dgm:cxn modelId="{BFA86CEB-C31B-4A8B-BCAF-ED02D1B37F11}" type="presOf" srcId="{0CF8BE42-F663-4AE3-8AB6-CE3A868DBF85}" destId="{6134ADA2-F7D1-4C72-83C4-03B434948EEB}" srcOrd="1" destOrd="0" presId="urn:microsoft.com/office/officeart/2005/8/layout/list1"/>
    <dgm:cxn modelId="{971127B9-18B2-480C-924E-8E726913B968}" type="presOf" srcId="{ED7DA9DF-AC06-4C74-96D6-6A9C7B0503CA}" destId="{BC9CBAD4-8882-4ED4-B564-4521E20C2A66}" srcOrd="1" destOrd="0" presId="urn:microsoft.com/office/officeart/2005/8/layout/list1"/>
    <dgm:cxn modelId="{AAFED23B-AFC0-4026-BBCA-ECCBB7548C0D}" srcId="{1A6E8F5C-05A2-4669-888A-359B51374873}" destId="{A267B4CA-8C89-4684-A290-196022529331}" srcOrd="0" destOrd="0" parTransId="{6AB8BA81-C761-40E2-8914-B4A9AEC9FA58}" sibTransId="{6C5C8376-09CB-4835-A210-5A4F6424F3F1}"/>
    <dgm:cxn modelId="{4AFE99EF-81BB-4A30-BD3C-E104A7543B03}" type="presOf" srcId="{1A6E8F5C-05A2-4669-888A-359B51374873}" destId="{50E8DCFA-4868-41DC-82E4-C2A8757EB31D}" srcOrd="0" destOrd="0" presId="urn:microsoft.com/office/officeart/2005/8/layout/list1"/>
    <dgm:cxn modelId="{61E1837B-F918-4AFE-8A19-095959037830}" type="presOf" srcId="{ED7DA9DF-AC06-4C74-96D6-6A9C7B0503CA}" destId="{FC21E75B-B160-4D1F-9C1C-5BC385D9E87D}" srcOrd="0" destOrd="0" presId="urn:microsoft.com/office/officeart/2005/8/layout/list1"/>
    <dgm:cxn modelId="{01D918D2-B115-4D7D-B7B9-628F1F95167D}" type="presOf" srcId="{A267B4CA-8C89-4684-A290-196022529331}" destId="{BBA4F841-3C8C-4D44-BC4B-DF0370D95ABE}" srcOrd="0" destOrd="0" presId="urn:microsoft.com/office/officeart/2005/8/layout/list1"/>
    <dgm:cxn modelId="{A3419278-394C-4F8D-BF5E-1E9E2306C764}" type="presOf" srcId="{0CF8BE42-F663-4AE3-8AB6-CE3A868DBF85}" destId="{0CF821F3-B2CD-44AD-A90A-DC2212B2AE5B}" srcOrd="0" destOrd="0" presId="urn:microsoft.com/office/officeart/2005/8/layout/list1"/>
    <dgm:cxn modelId="{70D248B3-2B2A-4E73-B4CA-7EDB9D9FF483}" srcId="{1A6E8F5C-05A2-4669-888A-359B51374873}" destId="{0CF8BE42-F663-4AE3-8AB6-CE3A868DBF85}" srcOrd="1" destOrd="0" parTransId="{3E01146E-026F-4D37-AB50-7479432151D3}" sibTransId="{5A2C2A19-A6A4-455E-BA36-AFF3F50992C8}"/>
    <dgm:cxn modelId="{A0BCD2BB-647A-41FE-8C4F-4A2E43061B9D}" type="presParOf" srcId="{50E8DCFA-4868-41DC-82E4-C2A8757EB31D}" destId="{136A3F86-1150-439C-976E-94BEC6F9843E}" srcOrd="0" destOrd="0" presId="urn:microsoft.com/office/officeart/2005/8/layout/list1"/>
    <dgm:cxn modelId="{58F43CEB-DD44-482C-AB96-C50A4B757E98}" type="presParOf" srcId="{136A3F86-1150-439C-976E-94BEC6F9843E}" destId="{BBA4F841-3C8C-4D44-BC4B-DF0370D95ABE}" srcOrd="0" destOrd="0" presId="urn:microsoft.com/office/officeart/2005/8/layout/list1"/>
    <dgm:cxn modelId="{DA6DDE1D-86DA-4D5A-B750-C6DB3B19CE2C}" type="presParOf" srcId="{136A3F86-1150-439C-976E-94BEC6F9843E}" destId="{F6116520-8D28-4016-A33F-D031E199805E}" srcOrd="1" destOrd="0" presId="urn:microsoft.com/office/officeart/2005/8/layout/list1"/>
    <dgm:cxn modelId="{D7C4E4DC-A6D4-4418-8B70-073DD50B441F}" type="presParOf" srcId="{50E8DCFA-4868-41DC-82E4-C2A8757EB31D}" destId="{98FE770D-50CA-43FC-84C4-C5A7CA370034}" srcOrd="1" destOrd="0" presId="urn:microsoft.com/office/officeart/2005/8/layout/list1"/>
    <dgm:cxn modelId="{4674FECA-2889-4AF3-A9B4-FA07FD211813}" type="presParOf" srcId="{50E8DCFA-4868-41DC-82E4-C2A8757EB31D}" destId="{3548A455-97C8-4807-B92D-19E8F7AE6F1A}" srcOrd="2" destOrd="0" presId="urn:microsoft.com/office/officeart/2005/8/layout/list1"/>
    <dgm:cxn modelId="{4196E345-5043-4131-AFDD-EB2DF6F6D6C6}" type="presParOf" srcId="{50E8DCFA-4868-41DC-82E4-C2A8757EB31D}" destId="{560FD078-8717-44FB-B8BC-7876A317F162}" srcOrd="3" destOrd="0" presId="urn:microsoft.com/office/officeart/2005/8/layout/list1"/>
    <dgm:cxn modelId="{4DAECBDD-5F3D-42F7-9BE3-70DCEF7C9E9F}" type="presParOf" srcId="{50E8DCFA-4868-41DC-82E4-C2A8757EB31D}" destId="{BB0A0B2B-ED4C-453F-B71F-AA8CDE6DC158}" srcOrd="4" destOrd="0" presId="urn:microsoft.com/office/officeart/2005/8/layout/list1"/>
    <dgm:cxn modelId="{C81E25DC-CDF9-451A-B235-5163C7FDA21B}" type="presParOf" srcId="{BB0A0B2B-ED4C-453F-B71F-AA8CDE6DC158}" destId="{0CF821F3-B2CD-44AD-A90A-DC2212B2AE5B}" srcOrd="0" destOrd="0" presId="urn:microsoft.com/office/officeart/2005/8/layout/list1"/>
    <dgm:cxn modelId="{C36E2243-491E-4E5D-9945-43385598E609}" type="presParOf" srcId="{BB0A0B2B-ED4C-453F-B71F-AA8CDE6DC158}" destId="{6134ADA2-F7D1-4C72-83C4-03B434948EEB}" srcOrd="1" destOrd="0" presId="urn:microsoft.com/office/officeart/2005/8/layout/list1"/>
    <dgm:cxn modelId="{BC4A10BB-ACE3-4DB6-890B-CDCCB6443F56}" type="presParOf" srcId="{50E8DCFA-4868-41DC-82E4-C2A8757EB31D}" destId="{FC484731-EB38-4946-A5D1-3894FBB319CB}" srcOrd="5" destOrd="0" presId="urn:microsoft.com/office/officeart/2005/8/layout/list1"/>
    <dgm:cxn modelId="{3D26F19D-C324-4F2E-9B42-911F465F32BD}" type="presParOf" srcId="{50E8DCFA-4868-41DC-82E4-C2A8757EB31D}" destId="{917F76E1-4E7A-4168-986D-7ED474114D94}" srcOrd="6" destOrd="0" presId="urn:microsoft.com/office/officeart/2005/8/layout/list1"/>
    <dgm:cxn modelId="{21E83EE3-4FF1-42F4-BB74-5EA56C893856}" type="presParOf" srcId="{50E8DCFA-4868-41DC-82E4-C2A8757EB31D}" destId="{05270A52-45F8-4089-94A4-B711CCCDBB66}" srcOrd="7" destOrd="0" presId="urn:microsoft.com/office/officeart/2005/8/layout/list1"/>
    <dgm:cxn modelId="{46FA9B04-D30E-4D61-9C5E-57D8B8B1906A}" type="presParOf" srcId="{50E8DCFA-4868-41DC-82E4-C2A8757EB31D}" destId="{66A385CA-FC75-4E2D-83F1-9784691F099C}" srcOrd="8" destOrd="0" presId="urn:microsoft.com/office/officeart/2005/8/layout/list1"/>
    <dgm:cxn modelId="{1BCC4D92-5F1D-4B78-A834-FA127824D1BF}" type="presParOf" srcId="{66A385CA-FC75-4E2D-83F1-9784691F099C}" destId="{FC21E75B-B160-4D1F-9C1C-5BC385D9E87D}" srcOrd="0" destOrd="0" presId="urn:microsoft.com/office/officeart/2005/8/layout/list1"/>
    <dgm:cxn modelId="{F02145C2-0C51-4D2E-81A8-EC15B263C712}" type="presParOf" srcId="{66A385CA-FC75-4E2D-83F1-9784691F099C}" destId="{BC9CBAD4-8882-4ED4-B564-4521E20C2A66}" srcOrd="1" destOrd="0" presId="urn:microsoft.com/office/officeart/2005/8/layout/list1"/>
    <dgm:cxn modelId="{C6CAF8B1-929B-4AEA-9082-20AC9CA5599C}" type="presParOf" srcId="{50E8DCFA-4868-41DC-82E4-C2A8757EB31D}" destId="{624489F8-DBC2-4A49-A76F-2BD7BEA7C97D}" srcOrd="9" destOrd="0" presId="urn:microsoft.com/office/officeart/2005/8/layout/list1"/>
    <dgm:cxn modelId="{F9648D5E-CE03-4E16-BDB2-55812FCA3AF3}" type="presParOf" srcId="{50E8DCFA-4868-41DC-82E4-C2A8757EB31D}" destId="{35414E26-96D2-40BB-8F51-3C9E35F6B0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0957E-BF82-4DA5-B252-08D21340D3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AF19A-FD5B-4355-ADF1-1E6B6E03BC47}">
      <dgm:prSet phldrT="[Текст]" custT="1"/>
      <dgm:spPr/>
      <dgm:t>
        <a:bodyPr/>
        <a:lstStyle/>
        <a:p>
          <a:r>
            <a:rPr lang="ru-RU" sz="3600" dirty="0" smtClean="0"/>
            <a:t>1</a:t>
          </a:r>
          <a:endParaRPr lang="ru-RU" sz="3600" dirty="0"/>
        </a:p>
      </dgm:t>
    </dgm:pt>
    <dgm:pt modelId="{61967D38-D06D-4523-9EA7-1E3D06F34282}" type="parTrans" cxnId="{889922ED-4308-4607-BA9E-99E7966AA3C7}">
      <dgm:prSet/>
      <dgm:spPr/>
      <dgm:t>
        <a:bodyPr/>
        <a:lstStyle/>
        <a:p>
          <a:endParaRPr lang="ru-RU"/>
        </a:p>
      </dgm:t>
    </dgm:pt>
    <dgm:pt modelId="{DD9136F7-B4E8-44B6-808B-AD428458EF4F}" type="sibTrans" cxnId="{889922ED-4308-4607-BA9E-99E7966AA3C7}">
      <dgm:prSet/>
      <dgm:spPr/>
      <dgm:t>
        <a:bodyPr/>
        <a:lstStyle/>
        <a:p>
          <a:endParaRPr lang="ru-RU"/>
        </a:p>
      </dgm:t>
    </dgm:pt>
    <dgm:pt modelId="{395E4C34-99AD-4CB7-9969-0572FB71F997}">
      <dgm:prSet phldrT="[Текст]" custT="1"/>
      <dgm:spPr/>
      <dgm:t>
        <a:bodyPr/>
        <a:lstStyle/>
        <a:p>
          <a:pPr algn="just"/>
          <a:r>
            <a:rPr lang="ru-RU" sz="1400" dirty="0" smtClean="0"/>
            <a:t>Правильно организованный досуг улучшает психологическое состояние пожилого человека и ребенка (подростка, молодежи), способствует развитию их социальных связей, поднимает настроение, пробуждает оптимизм, даёт ощущение удовлетворенностью жизнью. Общение – продление молодости, так считают пожилые люди.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3AA002-3659-4976-A776-64160E17B918}" type="parTrans" cxnId="{7F925515-66F2-4CA1-8D23-E90ACDEE1CA4}">
      <dgm:prSet/>
      <dgm:spPr/>
      <dgm:t>
        <a:bodyPr/>
        <a:lstStyle/>
        <a:p>
          <a:endParaRPr lang="ru-RU"/>
        </a:p>
      </dgm:t>
    </dgm:pt>
    <dgm:pt modelId="{BDAD0AE8-AB26-4978-9F75-866C88AF5801}" type="sibTrans" cxnId="{7F925515-66F2-4CA1-8D23-E90ACDEE1CA4}">
      <dgm:prSet/>
      <dgm:spPr/>
      <dgm:t>
        <a:bodyPr/>
        <a:lstStyle/>
        <a:p>
          <a:endParaRPr lang="ru-RU"/>
        </a:p>
      </dgm:t>
    </dgm:pt>
    <dgm:pt modelId="{018A1229-6EDE-4DE8-A9CB-E72E22BEB1B9}">
      <dgm:prSet phldrT="[Текст]"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17895920-36F3-4C07-8B4E-8C266647E67F}" type="parTrans" cxnId="{9D8699FD-EC25-495F-BC79-518894E4B9CA}">
      <dgm:prSet/>
      <dgm:spPr/>
      <dgm:t>
        <a:bodyPr/>
        <a:lstStyle/>
        <a:p>
          <a:endParaRPr lang="ru-RU"/>
        </a:p>
      </dgm:t>
    </dgm:pt>
    <dgm:pt modelId="{02E24C04-D45A-4433-8FBB-37320B337457}" type="sibTrans" cxnId="{9D8699FD-EC25-495F-BC79-518894E4B9CA}">
      <dgm:prSet/>
      <dgm:spPr/>
      <dgm:t>
        <a:bodyPr/>
        <a:lstStyle/>
        <a:p>
          <a:endParaRPr lang="ru-RU"/>
        </a:p>
      </dgm:t>
    </dgm:pt>
    <dgm:pt modelId="{BCBB7DF7-2A94-4FC2-AE6B-5B2ECF04850D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/>
            <a:t>Особая значимость проекта «В гостях у бабушки» в том, что результат его двухсторонний: и старшее поколение, и дети становятся социально значимыми единицами в обществе. У пожилых людей появляется  уверенность в будущем самих себя и своих внуков, а у детей - истинные идеалы.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D750630-5A7E-4854-8057-EFB07C200011}" type="parTrans" cxnId="{6C187639-EEC8-4F1C-AFBF-F45AF5C6EBFA}">
      <dgm:prSet/>
      <dgm:spPr/>
      <dgm:t>
        <a:bodyPr/>
        <a:lstStyle/>
        <a:p>
          <a:endParaRPr lang="ru-RU"/>
        </a:p>
      </dgm:t>
    </dgm:pt>
    <dgm:pt modelId="{C601FBD5-A768-4399-9B75-605606E374EE}" type="sibTrans" cxnId="{6C187639-EEC8-4F1C-AFBF-F45AF5C6EBFA}">
      <dgm:prSet/>
      <dgm:spPr/>
      <dgm:t>
        <a:bodyPr/>
        <a:lstStyle/>
        <a:p>
          <a:endParaRPr lang="ru-RU"/>
        </a:p>
      </dgm:t>
    </dgm:pt>
    <dgm:pt modelId="{617E65BF-9735-4FAE-BBEA-0ACE6CFB79CC}" type="pres">
      <dgm:prSet presAssocID="{7EF0957E-BF82-4DA5-B252-08D21340D3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8125D-5EF1-40D0-84F0-84851B78176D}" type="pres">
      <dgm:prSet presAssocID="{BB6AF19A-FD5B-4355-ADF1-1E6B6E03BC47}" presName="composite" presStyleCnt="0"/>
      <dgm:spPr/>
    </dgm:pt>
    <dgm:pt modelId="{D08054A0-71A7-4CE9-B563-8E03F96BFFBC}" type="pres">
      <dgm:prSet presAssocID="{BB6AF19A-FD5B-4355-ADF1-1E6B6E03BC47}" presName="parentText" presStyleLbl="alignNode1" presStyleIdx="0" presStyleCnt="2" custScaleX="85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B36C-815F-4E2C-B26C-B7DE4025955A}" type="pres">
      <dgm:prSet presAssocID="{BB6AF19A-FD5B-4355-ADF1-1E6B6E03BC47}" presName="descendantText" presStyleLbl="alignAcc1" presStyleIdx="0" presStyleCnt="2" custScaleX="97520" custScaleY="78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2491F-EB43-4E38-BF3E-3DA4F72C8AE9}" type="pres">
      <dgm:prSet presAssocID="{DD9136F7-B4E8-44B6-808B-AD428458EF4F}" presName="sp" presStyleCnt="0"/>
      <dgm:spPr/>
    </dgm:pt>
    <dgm:pt modelId="{EAEE38EC-A498-43E7-A95A-05034C06857F}" type="pres">
      <dgm:prSet presAssocID="{018A1229-6EDE-4DE8-A9CB-E72E22BEB1B9}" presName="composite" presStyleCnt="0"/>
      <dgm:spPr/>
    </dgm:pt>
    <dgm:pt modelId="{85EE3357-3316-480B-9A0E-D4E4842E0110}" type="pres">
      <dgm:prSet presAssocID="{018A1229-6EDE-4DE8-A9CB-E72E22BEB1B9}" presName="parentText" presStyleLbl="alignNode1" presStyleIdx="1" presStyleCnt="2" custScaleX="81412" custLinFactNeighborX="1911" custLinFactNeighborY="-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348B2-B032-47EB-B4BA-5483BB9946E0}" type="pres">
      <dgm:prSet presAssocID="{018A1229-6EDE-4DE8-A9CB-E72E22BEB1B9}" presName="descendantText" presStyleLbl="alignAcc1" presStyleIdx="1" presStyleCnt="2" custScaleY="8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02193-A362-4EF8-A1CF-41BEBBA78D65}" type="presOf" srcId="{BCBB7DF7-2A94-4FC2-AE6B-5B2ECF04850D}" destId="{328CB36C-815F-4E2C-B26C-B7DE4025955A}" srcOrd="0" destOrd="0" presId="urn:microsoft.com/office/officeart/2005/8/layout/chevron2"/>
    <dgm:cxn modelId="{6C187639-EEC8-4F1C-AFBF-F45AF5C6EBFA}" srcId="{BB6AF19A-FD5B-4355-ADF1-1E6B6E03BC47}" destId="{BCBB7DF7-2A94-4FC2-AE6B-5B2ECF04850D}" srcOrd="0" destOrd="0" parTransId="{9D750630-5A7E-4854-8057-EFB07C200011}" sibTransId="{C601FBD5-A768-4399-9B75-605606E374EE}"/>
    <dgm:cxn modelId="{7F925515-66F2-4CA1-8D23-E90ACDEE1CA4}" srcId="{018A1229-6EDE-4DE8-A9CB-E72E22BEB1B9}" destId="{395E4C34-99AD-4CB7-9969-0572FB71F997}" srcOrd="0" destOrd="0" parTransId="{5B3AA002-3659-4976-A776-64160E17B918}" sibTransId="{BDAD0AE8-AB26-4978-9F75-866C88AF5801}"/>
    <dgm:cxn modelId="{CC6E8F74-8B31-4391-ABA3-1A74BCB68E92}" type="presOf" srcId="{395E4C34-99AD-4CB7-9969-0572FB71F997}" destId="{40D348B2-B032-47EB-B4BA-5483BB9946E0}" srcOrd="0" destOrd="0" presId="urn:microsoft.com/office/officeart/2005/8/layout/chevron2"/>
    <dgm:cxn modelId="{889922ED-4308-4607-BA9E-99E7966AA3C7}" srcId="{7EF0957E-BF82-4DA5-B252-08D21340D399}" destId="{BB6AF19A-FD5B-4355-ADF1-1E6B6E03BC47}" srcOrd="0" destOrd="0" parTransId="{61967D38-D06D-4523-9EA7-1E3D06F34282}" sibTransId="{DD9136F7-B4E8-44B6-808B-AD428458EF4F}"/>
    <dgm:cxn modelId="{9D8699FD-EC25-495F-BC79-518894E4B9CA}" srcId="{7EF0957E-BF82-4DA5-B252-08D21340D399}" destId="{018A1229-6EDE-4DE8-A9CB-E72E22BEB1B9}" srcOrd="1" destOrd="0" parTransId="{17895920-36F3-4C07-8B4E-8C266647E67F}" sibTransId="{02E24C04-D45A-4433-8FBB-37320B337457}"/>
    <dgm:cxn modelId="{B406D7D1-D680-449F-BB60-09C7A3F0CAD7}" type="presOf" srcId="{7EF0957E-BF82-4DA5-B252-08D21340D399}" destId="{617E65BF-9735-4FAE-BBEA-0ACE6CFB79CC}" srcOrd="0" destOrd="0" presId="urn:microsoft.com/office/officeart/2005/8/layout/chevron2"/>
    <dgm:cxn modelId="{51AC8434-1D7C-47CE-A687-619B3FD3C010}" type="presOf" srcId="{018A1229-6EDE-4DE8-A9CB-E72E22BEB1B9}" destId="{85EE3357-3316-480B-9A0E-D4E4842E0110}" srcOrd="0" destOrd="0" presId="urn:microsoft.com/office/officeart/2005/8/layout/chevron2"/>
    <dgm:cxn modelId="{047BF954-E79D-4C26-9C8D-0FB9C251BAC5}" type="presOf" srcId="{BB6AF19A-FD5B-4355-ADF1-1E6B6E03BC47}" destId="{D08054A0-71A7-4CE9-B563-8E03F96BFFBC}" srcOrd="0" destOrd="0" presId="urn:microsoft.com/office/officeart/2005/8/layout/chevron2"/>
    <dgm:cxn modelId="{CFFA6808-A233-4C08-ABE6-F5D35CAA85DB}" type="presParOf" srcId="{617E65BF-9735-4FAE-BBEA-0ACE6CFB79CC}" destId="{0E28125D-5EF1-40D0-84F0-84851B78176D}" srcOrd="0" destOrd="0" presId="urn:microsoft.com/office/officeart/2005/8/layout/chevron2"/>
    <dgm:cxn modelId="{21B52A61-EBFB-496D-81E1-C3F52C3B1E9D}" type="presParOf" srcId="{0E28125D-5EF1-40D0-84F0-84851B78176D}" destId="{D08054A0-71A7-4CE9-B563-8E03F96BFFBC}" srcOrd="0" destOrd="0" presId="urn:microsoft.com/office/officeart/2005/8/layout/chevron2"/>
    <dgm:cxn modelId="{8618F588-C911-426E-94F0-4DE33EA737AD}" type="presParOf" srcId="{0E28125D-5EF1-40D0-84F0-84851B78176D}" destId="{328CB36C-815F-4E2C-B26C-B7DE4025955A}" srcOrd="1" destOrd="0" presId="urn:microsoft.com/office/officeart/2005/8/layout/chevron2"/>
    <dgm:cxn modelId="{E8E11D30-6033-4EA2-837C-27288CF7B2E7}" type="presParOf" srcId="{617E65BF-9735-4FAE-BBEA-0ACE6CFB79CC}" destId="{AC22491F-EB43-4E38-BF3E-3DA4F72C8AE9}" srcOrd="1" destOrd="0" presId="urn:microsoft.com/office/officeart/2005/8/layout/chevron2"/>
    <dgm:cxn modelId="{163103EB-E261-42B9-A24F-6F083E20498B}" type="presParOf" srcId="{617E65BF-9735-4FAE-BBEA-0ACE6CFB79CC}" destId="{EAEE38EC-A498-43E7-A95A-05034C06857F}" srcOrd="2" destOrd="0" presId="urn:microsoft.com/office/officeart/2005/8/layout/chevron2"/>
    <dgm:cxn modelId="{3219ECE3-B931-4A7A-8032-5C9CFEBC336D}" type="presParOf" srcId="{EAEE38EC-A498-43E7-A95A-05034C06857F}" destId="{85EE3357-3316-480B-9A0E-D4E4842E0110}" srcOrd="0" destOrd="0" presId="urn:microsoft.com/office/officeart/2005/8/layout/chevron2"/>
    <dgm:cxn modelId="{7A6B92E0-6F4B-4684-8DF3-B11C3EB7C72A}" type="presParOf" srcId="{EAEE38EC-A498-43E7-A95A-05034C06857F}" destId="{40D348B2-B032-47EB-B4BA-5483BB9946E0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A455-97C8-4807-B92D-19E8F7AE6F1A}">
      <dsp:nvSpPr>
        <dsp:cNvPr id="0" name=""/>
        <dsp:cNvSpPr/>
      </dsp:nvSpPr>
      <dsp:spPr>
        <a:xfrm>
          <a:off x="0" y="3007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16520-8D28-4016-A33F-D031E199805E}">
      <dsp:nvSpPr>
        <dsp:cNvPr id="0" name=""/>
        <dsp:cNvSpPr/>
      </dsp:nvSpPr>
      <dsp:spPr>
        <a:xfrm>
          <a:off x="317899" y="55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1.Базовый курс </a:t>
          </a:r>
          <a:endParaRPr lang="ru-RU" sz="2400" kern="1200" dirty="0"/>
        </a:p>
      </dsp:txBody>
      <dsp:txXfrm>
        <a:off x="346720" y="34334"/>
        <a:ext cx="4392945" cy="532758"/>
      </dsp:txXfrm>
    </dsp:sp>
    <dsp:sp modelId="{917F76E1-4E7A-4168-986D-7ED474114D94}">
      <dsp:nvSpPr>
        <dsp:cNvPr id="0" name=""/>
        <dsp:cNvSpPr/>
      </dsp:nvSpPr>
      <dsp:spPr>
        <a:xfrm>
          <a:off x="0" y="12079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4ADA2-F7D1-4C72-83C4-03B434948EEB}">
      <dsp:nvSpPr>
        <dsp:cNvPr id="0" name=""/>
        <dsp:cNvSpPr/>
      </dsp:nvSpPr>
      <dsp:spPr>
        <a:xfrm>
          <a:off x="317899" y="9127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Система 5С </a:t>
          </a:r>
        </a:p>
      </dsp:txBody>
      <dsp:txXfrm>
        <a:off x="346720" y="941534"/>
        <a:ext cx="4392945" cy="532758"/>
      </dsp:txXfrm>
    </dsp:sp>
    <dsp:sp modelId="{35414E26-96D2-40BB-8F51-3C9E35F6B014}">
      <dsp:nvSpPr>
        <dsp:cNvPr id="0" name=""/>
        <dsp:cNvSpPr/>
      </dsp:nvSpPr>
      <dsp:spPr>
        <a:xfrm>
          <a:off x="0" y="2108057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CBAD4-8882-4ED4-B564-4521E20C2A66}">
      <dsp:nvSpPr>
        <dsp:cNvPr id="0" name=""/>
        <dsp:cNvSpPr/>
      </dsp:nvSpPr>
      <dsp:spPr>
        <a:xfrm>
          <a:off x="317899" y="18199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Виды потерь</a:t>
          </a:r>
        </a:p>
      </dsp:txBody>
      <dsp:txXfrm>
        <a:off x="346720" y="1848734"/>
        <a:ext cx="4392945" cy="532758"/>
      </dsp:txXfrm>
    </dsp:sp>
    <dsp:sp modelId="{4712E8A5-C1BA-4E5A-9BDC-5A61A06144A3}">
      <dsp:nvSpPr>
        <dsp:cNvPr id="0" name=""/>
        <dsp:cNvSpPr/>
      </dsp:nvSpPr>
      <dsp:spPr>
        <a:xfrm>
          <a:off x="0" y="30223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DF7F4-EF61-4300-A085-0E7227DCEAFB}">
      <dsp:nvSpPr>
        <dsp:cNvPr id="0" name=""/>
        <dsp:cNvSpPr/>
      </dsp:nvSpPr>
      <dsp:spPr>
        <a:xfrm>
          <a:off x="317899" y="27271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2.Картирование процессов</a:t>
          </a:r>
        </a:p>
      </dsp:txBody>
      <dsp:txXfrm>
        <a:off x="346720" y="2755934"/>
        <a:ext cx="4392945" cy="532758"/>
      </dsp:txXfrm>
    </dsp:sp>
    <dsp:sp modelId="{CBECA357-2C6C-43B3-B3E1-F982CA3087C6}">
      <dsp:nvSpPr>
        <dsp:cNvPr id="0" name=""/>
        <dsp:cNvSpPr/>
      </dsp:nvSpPr>
      <dsp:spPr>
        <a:xfrm>
          <a:off x="0" y="4062518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801A3-48FC-4FD9-8859-68339E65B183}">
      <dsp:nvSpPr>
        <dsp:cNvPr id="0" name=""/>
        <dsp:cNvSpPr/>
      </dsp:nvSpPr>
      <dsp:spPr>
        <a:xfrm>
          <a:off x="317899" y="3634313"/>
          <a:ext cx="4450587" cy="72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3.Методика реализации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ПСР-проектов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53213" y="3669627"/>
        <a:ext cx="4379959" cy="652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8" cy="497126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r">
              <a:defRPr sz="1300"/>
            </a:lvl1pPr>
          </a:lstStyle>
          <a:p>
            <a:fld id="{2AF2194A-38A2-4D5E-AA0E-8F9A58F96961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7" tIns="47719" rIns="95437" bIns="47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5437" tIns="47719" rIns="95437" bIns="47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8" cy="497126"/>
          </a:xfrm>
          <a:prstGeom prst="rect">
            <a:avLst/>
          </a:prstGeom>
        </p:spPr>
        <p:txBody>
          <a:bodyPr vert="horz" lIns="95437" tIns="47719" rIns="95437" bIns="4771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8" cy="497126"/>
          </a:xfrm>
          <a:prstGeom prst="rect">
            <a:avLst/>
          </a:prstGeom>
        </p:spPr>
        <p:txBody>
          <a:bodyPr vert="horz" lIns="95437" tIns="47719" rIns="95437" bIns="47719" rtlCol="0" anchor="b"/>
          <a:lstStyle>
            <a:lvl1pPr algn="r">
              <a:defRPr sz="1300"/>
            </a:lvl1pPr>
          </a:lstStyle>
          <a:p>
            <a:fld id="{FD771E55-FD2C-4F76-81B6-00CC19283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7724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Отчетная презентация по реализации социального проекта </a:t>
            </a:r>
            <a:br>
              <a:rPr lang="ru-RU" dirty="0" smtClean="0"/>
            </a:br>
            <a:r>
              <a:rPr lang="ru-RU" sz="5000" dirty="0" smtClean="0"/>
              <a:t>«В гостях у бабушки»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/>
              <a:t>МУ «ЦСО ГПВ и И №1 г.Волгодонска»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86454"/>
            <a:ext cx="7772400" cy="92869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57166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d7d5a37-e4c4-4857-98de-0c85da74fb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254585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42852"/>
            <a:ext cx="4214809" cy="280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5d86fd1-c857-4a50-a6a8-e5edf22d07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214686"/>
            <a:ext cx="3101887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49291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«Его величество вареник»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28574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«Русская забава»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592933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«Крошка-картошка»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017440" cy="301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1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9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42852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286124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307181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i="1" dirty="0" smtClean="0"/>
              <a:t>«Куличи и Пасха»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292893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«Летнее блюдо-окрошка»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929330"/>
            <a:ext cx="4214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Мастерская дедушки </a:t>
            </a:r>
          </a:p>
          <a:p>
            <a:pPr algn="ctr"/>
            <a:r>
              <a:rPr lang="ru-RU" i="1" dirty="0" smtClean="0"/>
              <a:t>«Секр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еты р</a:t>
            </a:r>
            <a:r>
              <a:rPr lang="ru-RU" i="1" dirty="0" smtClean="0"/>
              <a:t>ыболовства»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2066" y="64293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«Вышивание и вязание»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80831-WA0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3880201" cy="218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925-WA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42852"/>
            <a:ext cx="257175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571744"/>
            <a:ext cx="228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3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857628"/>
            <a:ext cx="4071934" cy="271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2910" y="23574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«Щи да каша-пища наша»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60007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«Ка</a:t>
            </a:r>
            <a:r>
              <a:rPr lang="ru-RU" i="1" dirty="0" smtClean="0">
                <a:solidFill>
                  <a:schemeClr val="bg1"/>
                </a:solidFill>
              </a:rPr>
              <a:t>пус</a:t>
            </a:r>
            <a:r>
              <a:rPr lang="ru-RU" i="1" dirty="0" smtClean="0"/>
              <a:t>тные посиделки»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364331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i="1" dirty="0" smtClean="0"/>
              <a:t>«С пылу, с жару»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642939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«Царица осеннего </a:t>
            </a:r>
            <a:r>
              <a:rPr lang="ru-RU" i="1" dirty="0" err="1" smtClean="0"/>
              <a:t>стола-тыква</a:t>
            </a:r>
            <a:r>
              <a:rPr lang="ru-RU" i="1" dirty="0" smtClean="0"/>
              <a:t>»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87183" y="1315821"/>
            <a:ext cx="4466042" cy="297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071546"/>
            <a:ext cx="5357818" cy="357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21495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«Новогодний винегрет»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1328"/>
            <a:ext cx="8358246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/>
              <a:t>Исследования показали, что в зрелом возрасте творческая, коммуникабельная продуктивность не снижается. Более того, у пожилых людей она  повышается. Именно поэтому в создании благоприятных условий для творчества и общения представителей этой возрастной категории мы видим важность оказывать им постоянную помощь, помочь осознать, почувствовать внимание, поддержку со стороны и уважение. Данный проект предусматривает взаимодействие между поколениями подростков и пожилыми людьми.         Проект разработан в целях усиления патриотического воспитания, формирования гражданской позиции у подростков, уважение к людям старшего поколения и сохранения преемственности поколений.</a:t>
            </a:r>
          </a:p>
          <a:p>
            <a:r>
              <a:rPr lang="ru-RU" sz="2400" dirty="0" smtClean="0"/>
              <a:t>Проект </a:t>
            </a:r>
            <a:r>
              <a:rPr lang="ru-RU" sz="2400" b="1" dirty="0" smtClean="0"/>
              <a:t>«В гостях у бабушки» </a:t>
            </a:r>
            <a:r>
              <a:rPr lang="ru-RU" sz="2400" dirty="0" smtClean="0"/>
              <a:t>направлен на повышение интереса к самореализации пожилых людей посредством творческой деятельности и художественной активности.</a:t>
            </a:r>
          </a:p>
          <a:p>
            <a:r>
              <a:rPr lang="ru-RU" sz="2400" dirty="0" smtClean="0"/>
              <a:t>Идея проекта в том, чтобы бытовой опыт старшего поколения – бабушек – передать детям. В проекте принимают участие подопечные центра социального обслуживания с одной стороны и дети, воспитанники ГБУСОН РО «СРЦ г. Волгодонска» - с другой. В проекте бабушки делятся с «внуками», а в основном, с «внучками» кулинарными секретами и традициями приготовления русских блюд.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 реализации и сопровождении проекта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86478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Реализация проектных мероприятий позволила</a:t>
            </a:r>
            <a:endParaRPr lang="ru-RU" sz="3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000108"/>
          <a:ext cx="685804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786874" cy="9286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>Проект реализован в полном объеме. С целью анализа и ведения статистики были выявлены только положительные изменения в здоровье  и </a:t>
            </a:r>
            <a:r>
              <a:rPr lang="ru-RU" sz="1400" dirty="0" err="1" smtClean="0"/>
              <a:t>психо-эмоциональном</a:t>
            </a:r>
            <a:r>
              <a:rPr lang="ru-RU" sz="1400" dirty="0" smtClean="0"/>
              <a:t> состоянии пожилых людей, которые участвовали в проекте «В гостях у бабушки» и постановках театра «Несыгранных ролей»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50006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Подведение итогов реализации проекта</a:t>
            </a:r>
            <a:endParaRPr lang="ru-RU" sz="30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12759439"/>
              </p:ext>
            </p:extLst>
          </p:nvPr>
        </p:nvGraphicFramePr>
        <p:xfrm>
          <a:off x="142844" y="1857364"/>
          <a:ext cx="88583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15794</TotalTime>
  <Words>402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 Отчетная презентация по реализации социального проекта  «В гостях у бабушки»  МУ «ЦСО ГПВ и И №1 г.Волгодонска» </vt:lpstr>
      <vt:lpstr>Слайд 2</vt:lpstr>
      <vt:lpstr>Слайд 3</vt:lpstr>
      <vt:lpstr>Слайд 4</vt:lpstr>
      <vt:lpstr>Слайд 5</vt:lpstr>
      <vt:lpstr>О реализации и сопровождении проекта</vt:lpstr>
      <vt:lpstr>Реализация проектных мероприятий позволила</vt:lpstr>
      <vt:lpstr>Подведение итогов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Отчетная презентация по реализации ПСР проектов МУ «ЦСО ГПВ и И №1 г.Волгодонска»</dc:title>
  <dc:creator>ЦСО № 1</dc:creator>
  <cp:lastModifiedBy>1</cp:lastModifiedBy>
  <cp:revision>127</cp:revision>
  <dcterms:created xsi:type="dcterms:W3CDTF">2018-12-19T07:48:18Z</dcterms:created>
  <dcterms:modified xsi:type="dcterms:W3CDTF">2019-07-02T13:44:36Z</dcterms:modified>
</cp:coreProperties>
</file>