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474" r:id="rId3"/>
    <p:sldId id="475" r:id="rId4"/>
    <p:sldId id="476" r:id="rId5"/>
    <p:sldId id="477" r:id="rId6"/>
    <p:sldId id="478" r:id="rId7"/>
    <p:sldId id="481" r:id="rId8"/>
    <p:sldId id="466" r:id="rId9"/>
    <p:sldId id="468" r:id="rId10"/>
    <p:sldId id="467" r:id="rId11"/>
    <p:sldId id="473" r:id="rId12"/>
    <p:sldId id="470" r:id="rId13"/>
    <p:sldId id="471" r:id="rId14"/>
    <p:sldId id="472" r:id="rId15"/>
    <p:sldId id="479" r:id="rId16"/>
    <p:sldId id="48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  <a:srgbClr val="091D17"/>
    <a:srgbClr val="042632"/>
    <a:srgbClr val="1B4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09" autoAdjust="0"/>
  </p:normalViewPr>
  <p:slideViewPr>
    <p:cSldViewPr>
      <p:cViewPr varScale="1">
        <p:scale>
          <a:sx n="68" d="100"/>
          <a:sy n="68" d="100"/>
        </p:scale>
        <p:origin x="-37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2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4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8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3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1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0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2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4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4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9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1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5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3693" y="1844824"/>
            <a:ext cx="7533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>
                <a:gd name="adj" fmla="val 1110170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«Край </a:t>
            </a:r>
            <a:r>
              <a:rPr lang="ru-RU" sz="5400" b="1" spc="50" dirty="0" err="1" smtClean="0">
                <a:ln w="11430"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Удомельский</a:t>
            </a:r>
            <a:r>
              <a:rPr lang="ru-RU" sz="5400" b="1" spc="50" dirty="0" smtClean="0">
                <a:ln w="11430"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мой!»</a:t>
            </a:r>
            <a:endParaRPr lang="ru-RU" sz="5400" b="1" spc="50" dirty="0">
              <a:ln w="11430">
                <a:solidFill>
                  <a:schemeClr val="tx2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8647" y="2160038"/>
            <a:ext cx="6354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     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конкурс-фестиваль </a:t>
            </a:r>
            <a:r>
              <a:rPr lang="ru-RU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творческих коллективов 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</a:t>
            </a:r>
            <a:r>
              <a:rPr lang="ru-RU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клубных учреждений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756" y="73551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культуры, спорта и молодёжной политики Администрации  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Удомельского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81">
            <a:off x="6375645" y="5069677"/>
            <a:ext cx="2162064" cy="16630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55976" y="152197"/>
            <a:ext cx="47880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Муниципальное бюджетное                  </a:t>
            </a:r>
            <a:r>
              <a:rPr lang="ru-RU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учреждение культуры</a:t>
            </a:r>
          </a:p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Удомельская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клубная система»</a:t>
            </a:r>
          </a:p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255">
            <a:off x="482761" y="4859884"/>
            <a:ext cx="2861544" cy="18125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249">
            <a:off x="245001" y="3093257"/>
            <a:ext cx="2622332" cy="15903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872">
            <a:off x="6047333" y="3124880"/>
            <a:ext cx="2329081" cy="17468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261">
            <a:off x="3443068" y="3386271"/>
            <a:ext cx="2236614" cy="176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71" y="0"/>
            <a:ext cx="9200271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994" y="4060827"/>
            <a:ext cx="2751470" cy="2065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912">
            <a:off x="4610879" y="1138819"/>
            <a:ext cx="3692750" cy="23440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68952" cy="2520280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Брусовский</a:t>
            </a:r>
            <a:r>
              <a:rPr lang="ru-RU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сельский Дом культуры</a:t>
            </a:r>
            <a:endParaRPr lang="ru-RU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258">
            <a:off x="-104803" y="3896385"/>
            <a:ext cx="3250498" cy="19092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332">
            <a:off x="5851579" y="3639393"/>
            <a:ext cx="3236150" cy="22314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714">
            <a:off x="1259632" y="1527843"/>
            <a:ext cx="2736304" cy="20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57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1872208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Мишневский</a:t>
            </a:r>
            <a:r>
              <a:rPr lang="ru-RU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сельский Дом культуры</a:t>
            </a:r>
            <a:endParaRPr lang="ru-RU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519118"/>
            <a:ext cx="8613127" cy="1422049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Молдинский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сельский Дом культуры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984">
            <a:off x="179512" y="1514169"/>
            <a:ext cx="2502744" cy="1681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204">
            <a:off x="6289893" y="1514168"/>
            <a:ext cx="2502746" cy="16818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21" y="908720"/>
            <a:ext cx="2805507" cy="20162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18" y="4054165"/>
            <a:ext cx="2698712" cy="17740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153">
            <a:off x="6056900" y="4722725"/>
            <a:ext cx="2773109" cy="18002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606">
            <a:off x="279853" y="5002278"/>
            <a:ext cx="2454611" cy="13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86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Творческий коллектив д. </a:t>
            </a:r>
            <a:r>
              <a:rPr lang="ru-RU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Дерягино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9823">
            <a:off x="259337" y="1429694"/>
            <a:ext cx="2483768" cy="1862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234">
            <a:off x="6026681" y="1637020"/>
            <a:ext cx="2651787" cy="1988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556">
            <a:off x="2690214" y="992512"/>
            <a:ext cx="3068330" cy="23042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3829" y="4084492"/>
            <a:ext cx="8757975" cy="1630255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Выскодненский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 сельский Дом культуры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56" y="4454858"/>
            <a:ext cx="1277888" cy="19168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319">
            <a:off x="832231" y="4899619"/>
            <a:ext cx="2440578" cy="16270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365">
            <a:off x="5868144" y="4898915"/>
            <a:ext cx="2441633" cy="162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8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8"/>
            <a:ext cx="9144000" cy="68439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922114"/>
          </a:xfrm>
        </p:spPr>
        <p:txBody>
          <a:bodyPr>
            <a:prstTxWarp prst="textPlain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Казикинский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сельский </a:t>
            </a:r>
            <a:b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 культуры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7901">
            <a:off x="186396" y="1765592"/>
            <a:ext cx="2210024" cy="1562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68760"/>
            <a:ext cx="2777023" cy="1696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60">
            <a:off x="6318371" y="1658908"/>
            <a:ext cx="2349962" cy="15763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992" y="3429000"/>
            <a:ext cx="9073008" cy="8002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Мстинский сельский </a:t>
            </a:r>
            <a:r>
              <a:rPr lang="ru-RU" sz="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 </a:t>
            </a:r>
            <a:r>
              <a:rPr lang="ru-RU" sz="4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культуры</a:t>
            </a:r>
            <a:endParaRPr lang="ru-RU" sz="46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06142"/>
            <a:ext cx="3024336" cy="15486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425195"/>
            <a:ext cx="2901764" cy="21780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514210"/>
            <a:ext cx="2339752" cy="126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36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9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450"/>
            <a:ext cx="8208912" cy="926626"/>
          </a:xfrm>
        </p:spPr>
        <p:txBody>
          <a:bodyPr>
            <a:prstTxWarp prst="textPlain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Копачевский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сельский</a:t>
            </a:r>
            <a:b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Дом культуры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92921"/>
            <a:ext cx="2448272" cy="3566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8041">
            <a:off x="6332240" y="1440882"/>
            <a:ext cx="2089078" cy="2976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637">
            <a:off x="3122557" y="1208309"/>
            <a:ext cx="2898886" cy="20419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3429000"/>
            <a:ext cx="957706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Рядский</a:t>
            </a:r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сельский Дом культуры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749">
            <a:off x="395536" y="4840205"/>
            <a:ext cx="2411760" cy="18088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90392"/>
            <a:ext cx="2627784" cy="19708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806">
            <a:off x="6035852" y="4665243"/>
            <a:ext cx="2724123" cy="204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74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99" y="0"/>
            <a:ext cx="7488833" cy="764704"/>
          </a:xfrm>
        </p:spPr>
        <p:txBody>
          <a:bodyPr>
            <a:norm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1441" y="764704"/>
            <a:ext cx="8640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Возрождение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сохранение и развитие национально-культурных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традиций народного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  <a:r>
              <a:rPr lang="ru-RU" sz="2400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6983" y="1849026"/>
            <a:ext cx="85953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сознания, развитие чувства гордости за свою страну, за свою малую родину.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Выявление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самобытных, одаренных индивидуальных исполнителей и творческих коллективов среди сельских учреждений культуры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3435" y="3645024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Повышение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исполнительского мастерства участников конкурса-фестиваля    и профессионального уровня их руководителей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6983" y="558017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Проведение открытого конкурса-фестиваля с участием самодеятельных коллективов  городов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63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0769"/>
            <a:ext cx="6264696" cy="609919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48680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Удомельская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клубная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система» Удомельского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171843, Тверская область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Удомля, улица Пионерская, 24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848255) 5-51-55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RDK1782@yandex.ru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Никитина Любовь Николаевна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152084"/>
            <a:ext cx="8764750" cy="37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60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403" y="404664"/>
            <a:ext cx="8507288" cy="2118866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i="1" dirty="0" smtClean="0"/>
              <a:t>      </a:t>
            </a:r>
            <a:r>
              <a:rPr lang="ru-RU" sz="2900" b="1" i="1" dirty="0" smtClean="0"/>
              <a:t>Цели </a:t>
            </a:r>
            <a:r>
              <a:rPr lang="ru-RU" sz="2900" b="1" i="1" dirty="0"/>
              <a:t>проекта</a:t>
            </a:r>
            <a:r>
              <a:rPr lang="ru-RU" sz="2900" b="1" i="1" dirty="0" smtClean="0"/>
              <a:t>:</a:t>
            </a:r>
            <a:br>
              <a:rPr lang="ru-RU" sz="2900" b="1" i="1" dirty="0" smtClean="0"/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1.Формирование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сознания, развитие чувства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гордости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свою страну, за свою малую родину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2.Выявление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самобытных, одаренных индивидуальных исполнителей и творческих коллективов среди сельских учреждений культуры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867573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600" b="1" i="1" dirty="0" smtClean="0"/>
              <a:t>Задачи проекта:</a:t>
            </a:r>
            <a:endParaRPr lang="ru-RU" sz="26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2074" y="3334686"/>
            <a:ext cx="871794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истории и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родного края.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исполнительского мастерства участников конкурса-фестиваля    и профессионального уровня их руководителей.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к художественному творчеству детей и подростков, формирование их эстетического вкуса.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индивидуальных исполнителей и творческих коллективов сельских клубных учреждений в городских, муниципальных и областных конкурсах и концертах.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677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940" y="-10015"/>
            <a:ext cx="7859216" cy="56207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476" y="836712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самодеятельность занимает важное место в культуре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Удомельского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Самодеятельное художественное творчество не утрачивает своей актуальности, развивается, расширяется, обретая новые формы, и способствует культурному развитию личности и общества.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самодеятельность играет большую роль в деле эстетического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детей и молодежи.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номеров художественной самодеятельности не обходится ни один концерт районного, городского, областного и даже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уровня.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художественное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важнейший пласт нашей национальной культуры, ее основа, без которой невозможно формирование национального сознания и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300486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39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998984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Лидер проекта</a:t>
            </a:r>
            <a:endParaRPr lang="ru-RU" sz="3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404664"/>
            <a:ext cx="482453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/>
              <a:t>Арсеньева Галина Васильевна</a:t>
            </a:r>
            <a:r>
              <a:rPr lang="ru-RU" i="1" dirty="0"/>
              <a:t>-  </a:t>
            </a:r>
            <a:r>
              <a:rPr lang="ru-RU" b="1" dirty="0"/>
              <a:t>заместитель директора по методической </a:t>
            </a:r>
            <a:r>
              <a:rPr lang="ru-RU" b="1" dirty="0" smtClean="0"/>
              <a:t>работе.</a:t>
            </a:r>
          </a:p>
          <a:p>
            <a:pPr algn="just"/>
            <a:r>
              <a:rPr lang="ru-RU" b="1" dirty="0" smtClean="0"/>
              <a:t>Вся жизнь Галины Васильевны связана с культурой. Стаж </a:t>
            </a:r>
            <a:r>
              <a:rPr lang="ru-RU" b="1" dirty="0"/>
              <a:t>работы в сфере </a:t>
            </a:r>
            <a:r>
              <a:rPr lang="ru-RU" b="1" dirty="0" smtClean="0"/>
              <a:t> культура </a:t>
            </a:r>
            <a:r>
              <a:rPr lang="ru-RU" b="1" dirty="0"/>
              <a:t>- 28 лет. Галина Васильевна является сценаристом и ведущей многих городских праздников и районных мероприятий: концерты и митинги ко Дню Победы, «День защитника Отечества», ко Дню </a:t>
            </a:r>
            <a:r>
              <a:rPr lang="ru-RU" b="1" dirty="0" smtClean="0"/>
              <a:t>смеха, конкурса </a:t>
            </a:r>
            <a:r>
              <a:rPr lang="ru-RU" b="1" dirty="0"/>
              <a:t>– </a:t>
            </a:r>
            <a:r>
              <a:rPr lang="ru-RU" b="1" dirty="0" smtClean="0"/>
              <a:t>фестиваля «</a:t>
            </a:r>
            <a:r>
              <a:rPr lang="ru-RU" b="1" dirty="0"/>
              <a:t>Край </a:t>
            </a:r>
            <a:r>
              <a:rPr lang="ru-RU" b="1" dirty="0" err="1"/>
              <a:t>Удомельский</a:t>
            </a:r>
            <a:r>
              <a:rPr lang="ru-RU" b="1" dirty="0"/>
              <a:t> мой</a:t>
            </a:r>
            <a:r>
              <a:rPr lang="ru-RU" b="1" dirty="0" smtClean="0"/>
              <a:t>» и др. 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 err="1" smtClean="0"/>
              <a:t>Г.В.Арсеньева</a:t>
            </a:r>
            <a:r>
              <a:rPr lang="ru-RU" b="1" dirty="0" smtClean="0"/>
              <a:t> </a:t>
            </a:r>
            <a:r>
              <a:rPr lang="ru-RU" b="1" dirty="0"/>
              <a:t>обладает хорошими педагогическими качествами, </a:t>
            </a:r>
            <a:r>
              <a:rPr lang="ru-RU" b="1" dirty="0" smtClean="0"/>
              <a:t>творческим потенциалом</a:t>
            </a:r>
            <a:r>
              <a:rPr lang="ru-RU" b="1" dirty="0"/>
              <a:t>, с отзывчивостью и добротой относится к воспитанникам </a:t>
            </a:r>
            <a:r>
              <a:rPr lang="ru-RU" b="1" dirty="0" smtClean="0"/>
              <a:t>Детской Образцовой театральной студией «Сюжет», которую в 2005 году организовала при Доме культуры.</a:t>
            </a:r>
          </a:p>
          <a:p>
            <a:pPr algn="just"/>
            <a:r>
              <a:rPr lang="ru-RU" b="1" dirty="0" smtClean="0"/>
              <a:t>Галина Васильевна всегда оказывает </a:t>
            </a:r>
            <a:r>
              <a:rPr lang="ru-RU" b="1" dirty="0"/>
              <a:t>помощь работникам сельских Домов культуры, Домов досуга и клубов.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5766" y="3929286"/>
            <a:ext cx="4139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Награждена</a:t>
            </a:r>
            <a:r>
              <a:rPr lang="ru-RU" sz="2400" dirty="0" smtClean="0"/>
              <a:t>:</a:t>
            </a:r>
          </a:p>
          <a:p>
            <a:r>
              <a:rPr lang="ru-RU" b="1" dirty="0" smtClean="0"/>
              <a:t>Премией </a:t>
            </a:r>
            <a:r>
              <a:rPr lang="ru-RU" b="1" dirty="0"/>
              <a:t>Губернатора Тверской </a:t>
            </a:r>
            <a:r>
              <a:rPr lang="ru-RU" b="1" dirty="0" smtClean="0"/>
              <a:t>области(2018г</a:t>
            </a:r>
            <a:r>
              <a:rPr lang="ru-RU" b="1" dirty="0"/>
              <a:t>.).</a:t>
            </a:r>
          </a:p>
          <a:p>
            <a:r>
              <a:rPr lang="ru-RU" b="1" dirty="0"/>
              <a:t>Благодарностью Губернатора Тверской области (2016г.), Почётной грамотой</a:t>
            </a:r>
          </a:p>
          <a:p>
            <a:r>
              <a:rPr lang="ru-RU" b="1" dirty="0"/>
              <a:t>Департамента культуры (2013 г.).</a:t>
            </a:r>
          </a:p>
          <a:p>
            <a:r>
              <a:rPr lang="ru-RU" b="1" dirty="0"/>
              <a:t>Благодарностью Департамента культуры</a:t>
            </a:r>
          </a:p>
          <a:p>
            <a:r>
              <a:rPr lang="ru-RU" b="1" dirty="0"/>
              <a:t>Тверской области (2010г</a:t>
            </a:r>
            <a:r>
              <a:rPr lang="ru-RU" b="1" dirty="0" smtClean="0"/>
              <a:t>.)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0" y="555586"/>
            <a:ext cx="2913834" cy="33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4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" y="911880"/>
            <a:ext cx="9143999" cy="28051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973436"/>
            <a:ext cx="3857669" cy="28156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60"/>
            <a:ext cx="8229600" cy="456211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Команда проекта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483349"/>
            <a:ext cx="5076056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smtClean="0"/>
              <a:t>Описание его роли в реализации  проекта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11880"/>
            <a:ext cx="3965173" cy="594612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91D17"/>
                </a:solidFill>
              </a:rPr>
              <a:t>Режиссер</a:t>
            </a:r>
            <a:r>
              <a:rPr lang="ru-RU" sz="2000" dirty="0">
                <a:solidFill>
                  <a:srgbClr val="091D17"/>
                </a:solidFill>
              </a:rPr>
              <a:t>, ведущий, </a:t>
            </a:r>
            <a:r>
              <a:rPr lang="ru-RU" sz="2000" dirty="0" smtClean="0">
                <a:solidFill>
                  <a:srgbClr val="091D17"/>
                </a:solidFill>
              </a:rPr>
              <a:t>руководитель проекта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Художник –модельер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ru-RU" sz="2000" dirty="0" smtClean="0"/>
              <a:t> </a:t>
            </a:r>
          </a:p>
          <a:p>
            <a:endParaRPr lang="ru-RU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Звукооператор 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и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светооператор</a:t>
            </a:r>
            <a:r>
              <a:rPr lang="ru-RU" sz="2000" dirty="0"/>
              <a:t>	</a:t>
            </a:r>
          </a:p>
          <a:p>
            <a:endParaRPr lang="ru-RU" sz="2000" dirty="0" smtClean="0"/>
          </a:p>
          <a:p>
            <a:r>
              <a:rPr lang="ru-RU" sz="2000" dirty="0" smtClean="0">
                <a:solidFill>
                  <a:srgbClr val="7030A0"/>
                </a:solidFill>
              </a:rPr>
              <a:t>Участники </a:t>
            </a:r>
            <a:r>
              <a:rPr lang="ru-RU" sz="2000" dirty="0">
                <a:solidFill>
                  <a:srgbClr val="7030A0"/>
                </a:solidFill>
              </a:rPr>
              <a:t>художественной  самодеятельности сельских клубных учреждений культуры </a:t>
            </a:r>
            <a:r>
              <a:rPr lang="ru-RU" sz="2000" dirty="0" err="1">
                <a:solidFill>
                  <a:srgbClr val="7030A0"/>
                </a:solidFill>
              </a:rPr>
              <a:t>Удомельского</a:t>
            </a:r>
            <a:r>
              <a:rPr lang="ru-RU" sz="2000" dirty="0">
                <a:solidFill>
                  <a:srgbClr val="7030A0"/>
                </a:solidFill>
              </a:rPr>
              <a:t> городского округа</a:t>
            </a:r>
            <a:r>
              <a:rPr lang="ru-RU" sz="2000" dirty="0"/>
              <a:t>	</a:t>
            </a:r>
          </a:p>
          <a:p>
            <a:r>
              <a:rPr lang="ru-RU" sz="2000" dirty="0" smtClean="0">
                <a:solidFill>
                  <a:srgbClr val="6C0000"/>
                </a:solidFill>
              </a:rPr>
              <a:t>Жюри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911880"/>
            <a:ext cx="5076056" cy="5940088"/>
          </a:xfrm>
          <a:prstGeom prst="rect">
            <a:avLst/>
          </a:prstGeom>
          <a:gradFill>
            <a:gsLst>
              <a:gs pos="0">
                <a:schemeClr val="accent2">
                  <a:tint val="15000"/>
                  <a:satMod val="250000"/>
                  <a:alpha val="51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91D17"/>
                </a:solidFill>
              </a:rPr>
              <a:t>Полное </a:t>
            </a:r>
            <a:r>
              <a:rPr lang="ru-RU" sz="2000" dirty="0">
                <a:solidFill>
                  <a:srgbClr val="091D17"/>
                </a:solidFill>
              </a:rPr>
              <a:t>руководство реализацией проекта, осуществление контроля всех этапов проекта, осуществление всех коммуникаций с </a:t>
            </a:r>
            <a:r>
              <a:rPr lang="ru-RU" sz="2000" dirty="0" smtClean="0">
                <a:solidFill>
                  <a:srgbClr val="091D17"/>
                </a:solidFill>
              </a:rPr>
              <a:t>сельскими клубными учреждениями культуры, </a:t>
            </a:r>
            <a:r>
              <a:rPr lang="ru-RU" sz="2000" dirty="0">
                <a:solidFill>
                  <a:srgbClr val="091D17"/>
                </a:solidFill>
              </a:rPr>
              <a:t>СМИ, проведение репетиций и мероприятий проекта </a:t>
            </a:r>
            <a:r>
              <a:rPr lang="ru-RU" sz="2000" dirty="0" smtClean="0">
                <a:solidFill>
                  <a:srgbClr val="091D17"/>
                </a:solidFill>
              </a:rPr>
              <a:t>написание  сценария  и проведение заключительного концерта конкурса-фестиваля. </a:t>
            </a:r>
            <a:endParaRPr lang="ru-RU" sz="2000" dirty="0">
              <a:solidFill>
                <a:srgbClr val="091D17"/>
              </a:solidFill>
            </a:endParaRP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Моделирование и создание костюмов.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Обеспечение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музыкального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и светового сопровождения.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Участвуют в  мероприятиях проекта, в номерах художественной самодеятельности.</a:t>
            </a:r>
            <a:endParaRPr lang="ru-RU" sz="2000" dirty="0">
              <a:solidFill>
                <a:srgbClr val="7030A0"/>
              </a:solidFill>
            </a:endParaRPr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>
                <a:solidFill>
                  <a:srgbClr val="6C0000"/>
                </a:solidFill>
              </a:rPr>
              <a:t>Независимая </a:t>
            </a:r>
            <a:r>
              <a:rPr lang="ru-RU" sz="2000" dirty="0">
                <a:solidFill>
                  <a:srgbClr val="6C0000"/>
                </a:solidFill>
              </a:rPr>
              <a:t>оценка качества работы  коллективов и индивидуальных </a:t>
            </a:r>
            <a:r>
              <a:rPr lang="ru-RU" sz="2000" dirty="0" smtClean="0">
                <a:solidFill>
                  <a:srgbClr val="6C0000"/>
                </a:solidFill>
              </a:rPr>
              <a:t>исполнителей. </a:t>
            </a:r>
            <a:endParaRPr lang="ru-RU" dirty="0">
              <a:solidFill>
                <a:srgbClr val="6C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483349"/>
            <a:ext cx="3995935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/>
              <a:t> </a:t>
            </a:r>
            <a:r>
              <a:rPr lang="ru-RU" sz="2000" b="1" dirty="0" smtClean="0"/>
              <a:t>                  Участник</a:t>
            </a:r>
            <a:r>
              <a:rPr lang="ru-RU" sz="20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6900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418058"/>
          </a:xfrm>
        </p:spPr>
        <p:txBody>
          <a:bodyPr>
            <a:noAutofit/>
          </a:bodyPr>
          <a:lstStyle/>
          <a:p>
            <a:r>
              <a:rPr lang="ru-RU" sz="3200" b="1" i="1" dirty="0"/>
              <a:t>Результаты деятельности по проекту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221088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085184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0074" y="527769"/>
            <a:ext cx="817290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новым творческим сезоном 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сельских жителей к участию в художественной самодеятельности в сельских клубных учреждениях культуры, появляются новые вокальные группы, хоры, хореографические коллективы.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Растёт интерес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 населения разной возрастной категории к творчеству сельских клубных учреждений культуры и  к активной культурной жизни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Удомельского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Повышается из года в год, по мнению жюри и зрителей, мастерство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участников, качество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номеров, выявляются самобытные, одаренные индивидуальные исполнители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коллективы среди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учреждений культуры.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обмен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творческим опытом и демонстрация своего творчества сельскими клубными учреждениями культуры  на широкую публику.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204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408" y="343347"/>
            <a:ext cx="77152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«Край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Удомельский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мой-2019!»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836712"/>
            <a:ext cx="835292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конкурс-фестиваль среди творческих коллективов сельских клубных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учреждений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Удомельского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городского округа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039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2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904">
            <a:off x="245619" y="1178222"/>
            <a:ext cx="3096605" cy="19048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689" y="476672"/>
            <a:ext cx="8373616" cy="1080120"/>
          </a:xfrm>
        </p:spPr>
        <p:txBody>
          <a:bodyPr>
            <a:prstTxWarp prst="textArchUp">
              <a:avLst/>
            </a:prstTxWarp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6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Михайловский сельский Дом культуры</a:t>
            </a:r>
            <a:endParaRPr lang="ru-RU" sz="66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69" y="820029"/>
            <a:ext cx="1965960" cy="2621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46452"/>
            <a:ext cx="2854235" cy="19605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4611" y="3631723"/>
            <a:ext cx="8814641" cy="149819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Порожкинский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сельский </a:t>
            </a:r>
            <a:r>
              <a:rPr lang="ru-RU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 культуры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670185"/>
            <a:ext cx="2736305" cy="20000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16" y="4247540"/>
            <a:ext cx="3097639" cy="20572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88" y="4809257"/>
            <a:ext cx="2586264" cy="172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46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548" y="295073"/>
            <a:ext cx="8119439" cy="1525562"/>
          </a:xfrm>
        </p:spPr>
        <p:txBody>
          <a:bodyPr>
            <a:prstTxWarp prst="textArchU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Еремковский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сельский Дом культуры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366">
            <a:off x="555099" y="974749"/>
            <a:ext cx="2415059" cy="1435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194">
            <a:off x="3476526" y="1196443"/>
            <a:ext cx="2190948" cy="13136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546">
            <a:off x="6393251" y="1177729"/>
            <a:ext cx="2520280" cy="14733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44806">
            <a:off x="425721" y="3147947"/>
            <a:ext cx="9144000" cy="1944217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Котлованский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сельский  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Дом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культуры    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519">
            <a:off x="421334" y="3770246"/>
            <a:ext cx="2682588" cy="20119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741">
            <a:off x="5978401" y="3894018"/>
            <a:ext cx="3007010" cy="22570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09" y="4120056"/>
            <a:ext cx="1715382" cy="22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2337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2564</TotalTime>
  <Words>688</Words>
  <Application>Microsoft Office PowerPoint</Application>
  <PresentationFormat>Экран (4:3)</PresentationFormat>
  <Paragraphs>88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1_Тема Office</vt:lpstr>
      <vt:lpstr>Презентация PowerPoint</vt:lpstr>
      <vt:lpstr>      Цели проекта: 1.Формирование патриотического сознания, развитие чувства гордости за свою страну, за свою малую родину. 2.Выявление самобытных, одаренных индивидуальных исполнителей и творческих коллективов среди сельских учреждений культуры </vt:lpstr>
      <vt:lpstr>Актуальность проекта</vt:lpstr>
      <vt:lpstr>Лидер проекта</vt:lpstr>
      <vt:lpstr>Команда проекта</vt:lpstr>
      <vt:lpstr>Результаты деятельности по проекту</vt:lpstr>
      <vt:lpstr>«Край Удомельский мой-2019!»</vt:lpstr>
      <vt:lpstr>Михайловский сельский Дом культуры</vt:lpstr>
      <vt:lpstr>Еремковский сельский Дом культуры</vt:lpstr>
      <vt:lpstr>Брусовский сельский Дом культуры</vt:lpstr>
      <vt:lpstr>Мишневский сельский Дом культуры</vt:lpstr>
      <vt:lpstr>Творческий коллектив д. Дерягино</vt:lpstr>
      <vt:lpstr>Казикинский сельский  Дом культуры</vt:lpstr>
      <vt:lpstr>Копачевский сельский  Дом культуры</vt:lpstr>
      <vt:lpstr>Перспективы развития проекта: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105</cp:revision>
  <dcterms:created xsi:type="dcterms:W3CDTF">2019-04-25T12:43:02Z</dcterms:created>
  <dcterms:modified xsi:type="dcterms:W3CDTF">2019-06-10T13:59:00Z</dcterms:modified>
</cp:coreProperties>
</file>