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56" r:id="rId6"/>
    <p:sldId id="257" r:id="rId7"/>
    <p:sldId id="265" r:id="rId8"/>
    <p:sldId id="25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41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37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139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2592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103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904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264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509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45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52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5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73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26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56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1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9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B24399A-D3CC-4ECA-B68D-95A1C22B6162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254A3-9A51-4E5E-87AD-6063E5ABD8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803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641" y="452718"/>
            <a:ext cx="9404723" cy="1400530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esktop\cQm0ktgWw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28" y="0"/>
            <a:ext cx="1033718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912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4145" y="350895"/>
            <a:ext cx="9404723" cy="140053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224816"/>
            <a:ext cx="5244952" cy="349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07" y="224816"/>
            <a:ext cx="5155516" cy="3435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22767"/>
          <a:stretch/>
        </p:blipFill>
        <p:spPr>
          <a:xfrm>
            <a:off x="418895" y="3828783"/>
            <a:ext cx="5336708" cy="282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261920" y="3664187"/>
            <a:ext cx="56257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Обеспечивая работу по формированию положительной мотивации у молодых людей к прохождению военной службы и подготовки юношей к службе в Вооруженных Силах Российской Федерации, важно организовать соревнования высокого уровня для оценки качества подготовки курсантов (юнармейцев). В этой связи, открытые соревнования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Пауэртлон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как итог годовой работы, стали логичным и неотъемлемым этапом системы военно-патриотического воспитания города Лесного.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0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039" y="175626"/>
            <a:ext cx="7804951" cy="2467365"/>
          </a:xfrm>
        </p:spPr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Цель проекта: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Усовершенствовать систему подготовки подростков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(курсантов военно-патриотических клубов, воспитанников спортивных объединений, обучающихся школ)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 службе в Вооруженных Силах Российской Федерации с учетом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современного боевого опыта и рекомендаций военнослужащих и ветеранов.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I.	Совместно с участниками (ветеранами) боевых действий 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разработать комплекс контрольных упражнений, адаптировать данный 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материал для тренировок курсантов ВПК и обучающихся школ 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Свердловской области;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II.	Укрепить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межпредметные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связи школьного курса ОБЖ и 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физической культуры; 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III.	Внедрить в программы военно-патриотических клубов города Лесного и 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Свердловской области новые направления подготовки курсантов;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IV.	Транслировать положительный опыт по реализации проекта;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V.	Привлечь к участию в соревнованиях команды военно-патриотических клубов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и спортивных объединений городов Свердловской области;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VI.	Привлечь к участию в соревнованиях волонтеров.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27" y="273424"/>
            <a:ext cx="4186516" cy="6279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1" y="5010563"/>
            <a:ext cx="2312147" cy="154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30" y="5010563"/>
            <a:ext cx="2392896" cy="1596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94" y="4992595"/>
            <a:ext cx="2449626" cy="1632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719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4" r="4165" b="21579"/>
          <a:stretch/>
        </p:blipFill>
        <p:spPr>
          <a:xfrm>
            <a:off x="313167" y="436824"/>
            <a:ext cx="6033846" cy="2832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79" y="3657600"/>
            <a:ext cx="4398907" cy="2931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2" r="1303"/>
          <a:stretch/>
        </p:blipFill>
        <p:spPr>
          <a:xfrm>
            <a:off x="7023804" y="792799"/>
            <a:ext cx="4560873" cy="552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796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431" y="206215"/>
            <a:ext cx="10112546" cy="3788154"/>
          </a:xfrm>
        </p:spPr>
        <p:txBody>
          <a:bodyPr/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Благодаря успешной реализации проекта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Пауэртлон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на протяжении трех лет в городе Лесном развиваются традиции патриотического воспитания молодежи в части военно-спортивной подготовки. Налажено взаимодействие между органами местного самоуправления, государственными учреждениями и общественными организациями различного уровня, с военно-патриотическими клубами и спортивными организациями Свердловской области.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2018 году курсанты ВПК «Грифон» города Лесного  в составе объединенного взвода с городами Североуральск и Новая Ляля (пос. Лобва) в 2018 году заняли 1 место по итогам всех соревнований окружного оборонно-спортивного лагеря «Витязь», участие в котором принимают более 100 детей со всего Северного управленческого округа Свердловской области, что, в свою очередь, позволило успешно пройти отбор в команду и представлять Свердловскую область во Всероссийском детском центре «Орленок» в 2018 и 2019 году.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2018 году команда проекта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Пауэртлон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была награждена Благодарственным письмом Губернатора Свердловской области Е.В.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Куйвашева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управляющего Северным управленческим округом Свердловской области Е.Ю.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Преина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в 2019 – Благодарственным письмом Председателя Регионального отделения ДОСААФ России Свердловской области, генерал-майора А.А.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Воробкало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" y="4378037"/>
            <a:ext cx="3410095" cy="227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63" y="4378037"/>
            <a:ext cx="342477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18" y="4378037"/>
            <a:ext cx="343273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24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qB15kQYNJ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8" y="320979"/>
            <a:ext cx="4491778" cy="62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38165" y="100025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Чусовлянкин Иван Сергеевич (на фото слева)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1989 г.р., начальник Штаба местного отделения ВВПОД «Юнармия» в городском округе «Город Лесной», руководитель ВПК «Грифон». Работает в сфере военно-патриотического воспитания с 2015 года, награжден общественными медалями, в том числе «За заслуги в патриотическом воспитании молодежи», благодарственными письмами различного уровня, имеет звание «Отличный стрелок ДОСААФ», депутат городской Думы городского округа «Город Лесной».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38165" y="4104535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Воробьев Андрей Александрович (на фото справа)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1992 г.р., председатель городского отделения «Союз десантников России» в городском округе «Город Лесной», работник ФГУП «Комбинат «Электрохимприбор», за вклад в патриотическое воспитание молодежи неоднократно награжден благодарственными письмами от Управляющего Северным управленческим округом Свердловской области, председателем регионального отделения ДОСААФ России.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3304" y="339191"/>
            <a:ext cx="399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Лидер и команда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1432765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603718"/>
            <a:ext cx="4502790" cy="3004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476667"/>
            <a:ext cx="4502790" cy="300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668381" y="1866294"/>
            <a:ext cx="60058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Администрация и педагоги МБУ ДО «Детский (подростковый) центр»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Учреждение функционирует с 1994 года, являясь площадкой для реализации проектов по патриотическому воспитанию в городе Лесном (городская «Зарница», патриотические акции и мероприятия, «Пауэртлон», военизированная эстафета «Соколы России» в рамках областного проекта «Будь здоров» и др.). С 2016 года является местом нахождения постоянно действующего органа ВВПОД «Юнармия». Также на базе центра успешно работают два военно-патриотических объединения - ВПК «Грифон» и ВСО «Система».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73" y="288778"/>
            <a:ext cx="1310892" cy="13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11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8620" y="975232"/>
            <a:ext cx="9404723" cy="2027612"/>
          </a:xfrm>
        </p:spPr>
        <p:txBody>
          <a:bodyPr/>
          <a:lstStyle/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Проект «Пауэртлон» - это совершенно новый подход к проведению соревнований по военно-прикладным видам спорта, он интересен детям, так как он позволяет познакомиться детям и подросткам с современной системой боевой подготовки, включает детей в новые упражнения.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Команда проекта планирует развивать его географию, привлекать новые города к участию, большее количество команд, в особенности территории присутствия ГК «Росатом», изыскивать новые источники финансирования проекта, что позволит выйти на качественно новый – межрегиональный уровень соревнований по силовому триатлону «Пауэртлон».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8" y="3226605"/>
            <a:ext cx="1133316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5724" y="439387"/>
            <a:ext cx="556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Перспективы развития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12342848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227</TotalTime>
  <Words>389</Words>
  <Application>Microsoft Office PowerPoint</Application>
  <PresentationFormat>Широкоэкранный</PresentationFormat>
  <Paragraphs>11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Century Gothic</vt:lpstr>
      <vt:lpstr>Symbol</vt:lpstr>
      <vt:lpstr>Times New Roman</vt:lpstr>
      <vt:lpstr>Wingdings 3</vt:lpstr>
      <vt:lpstr>Ион</vt:lpstr>
      <vt:lpstr>Презентация PowerPoint</vt:lpstr>
      <vt:lpstr>Презентация PowerPoint</vt:lpstr>
      <vt:lpstr>Цель проекта: Усовершенствовать систему подготовки подростков  (курсантов военно-патриотических клубов, воспитанников спортивных объединений, обучающихся школ)  к службе в Вооруженных Силах Российской Федерации с учетом  современного боевого опыта и рекомендаций военнослужащих и ветеранов.   Задачи: I. Совместно с участниками (ветеранами) боевых действий  разработать комплекс контрольных упражнений, адаптировать данный  материал для тренировок курсантов ВПК и обучающихся школ  Свердловской области; II. Укрепить межпредметные связи школьного курса ОБЖ и  физической культуры;  III. Внедрить в программы военно-патриотических клубов города Лесного и  Свердловской области новые направления подготовки курсантов; IV. Транслировать положительный опыт по реализации проекта; V. Привлечь к участию в соревнованиях команды военно-патриотических клубов  и спортивных объединений городов Свердловской области; VI. Привлечь к участию в соревнованиях волонтеров. </vt:lpstr>
      <vt:lpstr>Презентация PowerPoint</vt:lpstr>
      <vt:lpstr>Благодаря успешной реализации проекта «Пауэртлон» на протяжении трех лет в городе Лесном развиваются традиции патриотического воспитания молодежи в части военно-спортивной подготовки. Налажено взаимодействие между органами местного самоуправления, государственными учреждениями и общественными организациями различного уровня, с военно-патриотическими клубами и спортивными организациями Свердловской области.  В 2018 году курсанты ВПК «Грифон» города Лесного  в составе объединенного взвода с городами Североуральск и Новая Ляля (пос. Лобва) в 2018 году заняли 1 место по итогам всех соревнований окружного оборонно-спортивного лагеря «Витязь», участие в котором принимают более 100 детей со всего Северного управленческого округа Свердловской области, что, в свою очередь, позволило успешно пройти отбор в команду и представлять Свердловскую область во Всероссийском детском центре «Орленок» в 2018 и 2019 году.  В 2018 году команда проекта «Пауэртлон» была награждена Благодарственным письмом Губернатора Свердловской области Е.В. Куйвашева, управляющего Северным управленческим округом Свердловской области Е.Ю. Преина, в 2019 – Благодарственным письмом Председателя Регионального отделения ДОСААФ России Свердловской области, генерал-майора А.А. Воробкало.</vt:lpstr>
      <vt:lpstr>Презентация PowerPoint</vt:lpstr>
      <vt:lpstr>Презентация PowerPoint</vt:lpstr>
      <vt:lpstr>Проект «Пауэртлон» - это совершенно новый подход к проведению соревнований по военно-прикладным видам спорта, он интересен детям, так как он позволяет познакомиться детям и подросткам с современной системой боевой подготовки, включает детей в новые упражнения.  Команда проекта планирует развивать его географию, привлекать новые города к участию, большее количество команд, в особенности территории присутствия ГК «Росатом», изыскивать новые источники финансирования проекта, что позволит выйти на качественно новый – межрегиональный уровень соревнований по силовому триатлону «Пауэртлон». 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Парамонов Алексей Павлович</cp:lastModifiedBy>
  <cp:revision>20</cp:revision>
  <dcterms:created xsi:type="dcterms:W3CDTF">2019-06-12T22:58:32Z</dcterms:created>
  <dcterms:modified xsi:type="dcterms:W3CDTF">2019-07-08T11:41:46Z</dcterms:modified>
</cp:coreProperties>
</file>