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06" r:id="rId1"/>
  </p:sldMasterIdLst>
  <p:notesMasterIdLst>
    <p:notesMasterId r:id="rId19"/>
  </p:notesMasterIdLst>
  <p:sldIdLst>
    <p:sldId id="297" r:id="rId2"/>
    <p:sldId id="335" r:id="rId3"/>
    <p:sldId id="338" r:id="rId4"/>
    <p:sldId id="339" r:id="rId5"/>
    <p:sldId id="340" r:id="rId6"/>
    <p:sldId id="346" r:id="rId7"/>
    <p:sldId id="343" r:id="rId8"/>
    <p:sldId id="344" r:id="rId9"/>
    <p:sldId id="350" r:id="rId10"/>
    <p:sldId id="354" r:id="rId11"/>
    <p:sldId id="347" r:id="rId12"/>
    <p:sldId id="348" r:id="rId13"/>
    <p:sldId id="361" r:id="rId14"/>
    <p:sldId id="351" r:id="rId15"/>
    <p:sldId id="355" r:id="rId16"/>
    <p:sldId id="358" r:id="rId17"/>
    <p:sldId id="3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6EA"/>
    <a:srgbClr val="88CEE4"/>
    <a:srgbClr val="ED7F84"/>
    <a:srgbClr val="CF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7" autoAdjust="0"/>
  </p:normalViewPr>
  <p:slideViewPr>
    <p:cSldViewPr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4D30A9-8484-43FA-8A2E-16B9352843D4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D120E-5D0D-44E9-B530-76B4FF3A1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8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120E-5D0D-44E9-B530-76B4FF3A126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95B0C-17BD-4312-9D59-D577299406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046C-DB52-4271-A75F-E1FAE45536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55865-36AD-4A5B-9C64-D65407C77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0BD37-5D8F-41A5-B797-9CCBF87AE5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73FD-8147-4B72-A786-316AFB7E4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DF643-AB44-4E3A-A9D2-B0E6AD607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94AAA-0255-4707-8350-7488DDF8F2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85D1B-6779-4DE4-ACB0-308ADBC26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28C2A-B824-49A1-B6A6-8A4CDB2643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99F8-3215-4BA2-A455-CD84DBDC0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63B08-AAD6-4889-A31E-A5751A50D0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67D891-86E1-4C02-AD34-DBEE722B1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27984" y="2568381"/>
            <a:ext cx="4464496" cy="266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533" y="2567752"/>
            <a:ext cx="4176464" cy="266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166873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</a:t>
            </a:r>
            <a:r>
              <a:rPr lang="ru-RU" sz="2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Муниципальное бюджетное учреждение «Комплексный центр социального    обслуживания  населения </a:t>
            </a:r>
            <a:br>
              <a:rPr lang="ru-RU" sz="2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г. Зеленогорска»</a:t>
            </a:r>
            <a:br>
              <a:rPr lang="ru-RU" sz="2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Петрова\Рабочий стол\Клюквина\фото мир вокруг нас\GEDC009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t="13185"/>
          <a:stretch/>
        </p:blipFill>
        <p:spPr bwMode="auto">
          <a:xfrm>
            <a:off x="421553" y="2756566"/>
            <a:ext cx="3816424" cy="2287248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pic>
        <p:nvPicPr>
          <p:cNvPr id="4" name="Picture 2" descr="D:\Гуляева Т.Е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1234696" cy="1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8554" y="269556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КЛУБНОЕ ОБЪЕДИНЕНИЕ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МОЛОДЫХ ИНВАЛИДОВ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С МЕНТАЛЬНЫМИ НАРУШЕНИЯМИ 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ОПОРНО-ДВИГАТЕЛЬНОГО АППАРАТА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«МИР ВОКРУГ НАС»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53732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31454" y="5233257"/>
            <a:ext cx="6261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i="1" dirty="0">
                <a:ln w="22225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r">
              <a:defRPr/>
            </a:pPr>
            <a:r>
              <a:rPr lang="ru-RU" sz="2400" b="1" i="1" dirty="0">
                <a:ln w="22225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социально-реабилитационным отделением Тюрюханова Оксана Анатольевна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188640"/>
            <a:ext cx="9144000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результаты применения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784" y="1196752"/>
            <a:ext cx="86784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положительная динамика </a:t>
            </a:r>
            <a:r>
              <a:rPr lang="ru-RU" sz="2400" dirty="0">
                <a:solidFill>
                  <a:srgbClr val="002060"/>
                </a:solidFill>
              </a:rPr>
              <a:t>улучшения уровня функциональных способностей в быту у всех участников программы </a:t>
            </a:r>
            <a:r>
              <a:rPr lang="ru-RU" sz="2400" b="1" dirty="0">
                <a:solidFill>
                  <a:srgbClr val="002060"/>
                </a:solidFill>
              </a:rPr>
              <a:t>на 80 %;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зафиксированы положительные сдвиги, происходящие в </a:t>
            </a:r>
            <a:r>
              <a:rPr lang="ru-RU" sz="2400" b="1" dirty="0">
                <a:solidFill>
                  <a:srgbClr val="002060"/>
                </a:solidFill>
              </a:rPr>
              <a:t>формировании адаптационных возможностей</a:t>
            </a:r>
            <a:r>
              <a:rPr lang="ru-RU" sz="2400" dirty="0">
                <a:solidFill>
                  <a:srgbClr val="002060"/>
                </a:solidFill>
              </a:rPr>
              <a:t> к социальному окружению </a:t>
            </a:r>
            <a:r>
              <a:rPr lang="ru-RU" sz="2400" b="1" dirty="0">
                <a:solidFill>
                  <a:srgbClr val="002060"/>
                </a:solidFill>
              </a:rPr>
              <a:t>на 70 %;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значительно </a:t>
            </a:r>
            <a:r>
              <a:rPr lang="ru-RU" sz="2400" b="1" dirty="0">
                <a:solidFill>
                  <a:srgbClr val="002060"/>
                </a:solidFill>
              </a:rPr>
              <a:t>улучшились взаимоотношения участников </a:t>
            </a:r>
            <a:r>
              <a:rPr lang="ru-RU" sz="2400" dirty="0">
                <a:solidFill>
                  <a:srgbClr val="002060"/>
                </a:solidFill>
              </a:rPr>
              <a:t>в группе и в работе со специалистами;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улучшились коммуникативные навыки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повысилась социальная активность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777099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260648"/>
            <a:ext cx="9144000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результаты применения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787" y="1245601"/>
            <a:ext cx="85156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</a:rPr>
              <a:t>в 2016 году трое из участников проекта стали </a:t>
            </a:r>
            <a:r>
              <a:rPr lang="ru-RU" sz="2000" b="1" dirty="0">
                <a:solidFill>
                  <a:srgbClr val="002060"/>
                </a:solidFill>
              </a:rPr>
              <a:t>Лауреатами Фестиваля «</a:t>
            </a:r>
            <a:r>
              <a:rPr lang="ru-RU" sz="2000" b="1" dirty="0" err="1">
                <a:solidFill>
                  <a:srgbClr val="002060"/>
                </a:solidFill>
              </a:rPr>
              <a:t>Параартиада</a:t>
            </a:r>
            <a:r>
              <a:rPr lang="ru-RU" sz="2000" b="1" dirty="0">
                <a:solidFill>
                  <a:srgbClr val="002060"/>
                </a:solidFill>
              </a:rPr>
              <a:t>»</a:t>
            </a:r>
            <a:r>
              <a:rPr lang="ru-RU" sz="2000" dirty="0">
                <a:solidFill>
                  <a:srgbClr val="002060"/>
                </a:solidFill>
              </a:rPr>
              <a:t>, г. Красноярск;  в 2017 году один участник стал </a:t>
            </a:r>
            <a:r>
              <a:rPr lang="ru-RU" sz="2000" b="1" dirty="0">
                <a:solidFill>
                  <a:srgbClr val="002060"/>
                </a:solidFill>
              </a:rPr>
              <a:t>победителем Фестиваля «Многообразие души»  в г. Зеленогорске, </a:t>
            </a:r>
            <a:r>
              <a:rPr lang="ru-RU" sz="2000" dirty="0">
                <a:solidFill>
                  <a:srgbClr val="002060"/>
                </a:solidFill>
              </a:rPr>
              <a:t>в 2018 году один участник стал </a:t>
            </a:r>
            <a:r>
              <a:rPr lang="ru-RU" sz="2000" b="1" dirty="0">
                <a:solidFill>
                  <a:srgbClr val="002060"/>
                </a:solidFill>
              </a:rPr>
              <a:t>победителем Городского патриотического фестиваля «Россия Родина моя» в г. Зеленогорске.</a:t>
            </a:r>
            <a:endParaRPr lang="ru-RU" sz="20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</a:rPr>
              <a:t>в рамках «Гражданского форума» 2016 г. - 2018г. разработаны и реализованы </a:t>
            </a:r>
            <a:r>
              <a:rPr lang="ru-RU" sz="2000" b="1" dirty="0" err="1">
                <a:solidFill>
                  <a:srgbClr val="002060"/>
                </a:solidFill>
              </a:rPr>
              <a:t>грантовые</a:t>
            </a:r>
            <a:r>
              <a:rPr lang="ru-RU" sz="2000" b="1" dirty="0">
                <a:solidFill>
                  <a:srgbClr val="002060"/>
                </a:solidFill>
              </a:rPr>
              <a:t> проекты: «Поездка в Роев ручей»</a:t>
            </a:r>
            <a:r>
              <a:rPr lang="ru-RU" sz="2000" dirty="0">
                <a:solidFill>
                  <a:srgbClr val="002060"/>
                </a:solidFill>
              </a:rPr>
              <a:t>; </a:t>
            </a:r>
            <a:r>
              <a:rPr lang="ru-RU" sz="2000" b="1" dirty="0">
                <a:solidFill>
                  <a:srgbClr val="002060"/>
                </a:solidFill>
              </a:rPr>
              <a:t>«Помоги расширить кругозор».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в 2018 году – количество участников 20 человек;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систематическое информирование </a:t>
            </a:r>
            <a:r>
              <a:rPr lang="ru-RU" sz="2000" dirty="0">
                <a:solidFill>
                  <a:srgbClr val="002060"/>
                </a:solidFill>
              </a:rPr>
              <a:t>о деятельности и результатах работы в рамках программы в СМИ.</a:t>
            </a:r>
          </a:p>
        </p:txBody>
      </p:sp>
    </p:spTree>
    <p:extLst>
      <p:ext uri="{BB962C8B-B14F-4D97-AF65-F5344CB8AC3E}">
        <p14:creationId xmlns:p14="http://schemas.microsoft.com/office/powerpoint/2010/main" val="13411212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C:\Users\Ольга\Desktop\Аттестация 2017 год Тягунова\Молодые инвалиды\ВЫСТАВКА  2016 ГОД\P1110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6510337" cy="4543425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19" y="332656"/>
            <a:ext cx="8640961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участие молодых инвалидов в «параартиаде»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647499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9" y="3429000"/>
            <a:ext cx="4020447" cy="3024336"/>
          </a:xfrm>
          <a:ln w="28575">
            <a:solidFill>
              <a:schemeClr val="tx1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84" y="3429000"/>
            <a:ext cx="3888433" cy="3024336"/>
          </a:xfrm>
          <a:ln w="28575">
            <a:solidFill>
              <a:schemeClr val="tx2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19" y="332656"/>
            <a:ext cx="8640961" cy="12961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участие молодых инвалидов в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ГОРОДСКОМ ПАТРИОТИЧЕСКОМ ФЕСТИВАЛЕ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«РОССИЯ РОДИНА МОЯ»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988840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 Творческий конкурс «Это Родина моя!», диплом 1 степени;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Фестиваль патриотической песни «Пою тебе, мое Отечество!», диплом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3 степени.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3425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19" y="332656"/>
            <a:ext cx="8640961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ЭКСКУРСИЯ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в парк флоры и фауны «роев ручей»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42" y="1268551"/>
            <a:ext cx="6102527" cy="5200597"/>
          </a:xfrm>
          <a:prstGeom prst="rect">
            <a:avLst/>
          </a:prstGeom>
          <a:ln w="50800">
            <a:solidFill>
              <a:srgbClr val="002060"/>
            </a:solidFill>
          </a:ln>
          <a:effectLst>
            <a:outerShdw blurRad="177800" dist="50800" dir="2700000" sx="102000" sy="102000" algn="ctr" rotWithShape="0">
              <a:srgbClr val="0070C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92765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640961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ЭКСКУРСИИ В РАМКАХ ГРАНТОВОГО ПРОЕКТА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«ПОМОГИ РАСШИРИТЬ КРУГОЗОР»</a:t>
            </a:r>
            <a:endParaRPr lang="ru-RU" sz="2400" cap="all" dirty="0">
              <a:ln/>
              <a:solidFill>
                <a:srgbClr val="31B6FD"/>
              </a:solidFill>
              <a:effectLst>
                <a:outerShdw blurRad="19685" dist="12700" dir="5400000" algn="tl" rotWithShape="0">
                  <a:srgbClr val="31B6F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25" y="3212976"/>
            <a:ext cx="4104456" cy="2736304"/>
          </a:xfrm>
          <a:ln w="28575">
            <a:solidFill>
              <a:schemeClr val="tx1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880320" cy="4032448"/>
          </a:xfrm>
          <a:ln w="28575">
            <a:solidFill>
              <a:schemeClr val="tx2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988840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 «Парк Горького», г. Красноярск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235699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4248472" cy="2952328"/>
          </a:xfrm>
          <a:ln w="28575">
            <a:solidFill>
              <a:schemeClr val="tx1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3" y="3068960"/>
            <a:ext cx="3780928" cy="2952328"/>
          </a:xfrm>
          <a:ln w="28575">
            <a:solidFill>
              <a:schemeClr val="tx2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988840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«Краеведческий музей», г. Красноярск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60648"/>
            <a:ext cx="8640961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ЭКСКУРСИИ В РАМКАХ ГРАНТОВОГО ПРОЕКТА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«ПОМОГИ РАСШИРИТЬ КРУГОЗОР»</a:t>
            </a:r>
            <a:endParaRPr lang="ru-RU" sz="2400" cap="all" dirty="0">
              <a:ln/>
              <a:solidFill>
                <a:srgbClr val="31B6FD"/>
              </a:solidFill>
              <a:effectLst>
                <a:outerShdw blurRad="19685" dist="12700" dir="5400000" algn="tl" rotWithShape="0">
                  <a:srgbClr val="31B6F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41741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33580"/>
            <a:ext cx="4248472" cy="2823088"/>
          </a:xfrm>
          <a:ln w="28575">
            <a:solidFill>
              <a:schemeClr val="tx1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888433" cy="2808312"/>
          </a:xfrm>
          <a:ln w="28575">
            <a:solidFill>
              <a:schemeClr val="tx2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988840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 «Фабрика игрушек», г. Красноярск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60648"/>
            <a:ext cx="8640961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ЭКСКУРСИИ В РАМКАХ ГРАНТОВОГО ПРОЕКТА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«ПОМОГИ РАСШИРИТЬ КРУГОЗОР»</a:t>
            </a:r>
            <a:endParaRPr lang="ru-RU" sz="2400" cap="all" dirty="0">
              <a:ln/>
              <a:solidFill>
                <a:srgbClr val="31B6FD"/>
              </a:solidFill>
              <a:effectLst>
                <a:outerShdw blurRad="19685" dist="12700" dir="5400000" algn="tl" rotWithShape="0">
                  <a:srgbClr val="31B6F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19507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60647"/>
            <a:ext cx="9144000" cy="108012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категория получателей социальных услуг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лица с ограниченными возможностями здоровья от 18 до 35 лет (молодые инвалиды) с ментальными нарушениями 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опорно-двигательного аппарата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5626" y="2918355"/>
            <a:ext cx="9144000" cy="134076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цель РАБОТЫ клубного объединения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«мир вокруг нас»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48" y="425912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повышение качества жизни и максимальная интеграция в общество молодых инвалидов с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ментальными нарушениями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и опорно-двигательного аппарата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39"/>
            <a:ext cx="9144000" cy="115212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основные направления РАБОТЫ В КЛУБНОМ ОБЪЕДИНЕНИИ «мир вокруг нас»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6752"/>
            <a:ext cx="82995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социально-средовая реабилитация;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социально-бытовая адаптация;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социально-психологическая реабилитация;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социокультурная реабилитация;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физкультурно-оздоровительные мероприятия и спорт</a:t>
            </a:r>
          </a:p>
        </p:txBody>
      </p:sp>
    </p:spTree>
    <p:extLst>
      <p:ext uri="{BB962C8B-B14F-4D97-AF65-F5344CB8AC3E}">
        <p14:creationId xmlns:p14="http://schemas.microsoft.com/office/powerpoint/2010/main" val="371981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260648"/>
            <a:ext cx="9144000" cy="10703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формы работы, используемые в рамках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КЛУБНОГО ОБЪЕДИНЕНИЯ «мир вокруг нас»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86669"/>
            <a:ext cx="3672408" cy="377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378752"/>
            <a:ext cx="3672408" cy="377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3" descr="C:\Documents and Settings\Петрова\Рабочий стол\Клюквина\фото мир вокруг нас\IMG_20160405_152519.jpg"/>
          <p:cNvPicPr>
            <a:picLocks noChangeAspect="1" noChangeArrowheads="1"/>
          </p:cNvPicPr>
          <p:nvPr/>
        </p:nvPicPr>
        <p:blipFill rotWithShape="1">
          <a:blip r:embed="rId3" cstate="print"/>
          <a:srcRect b="15322"/>
          <a:stretch/>
        </p:blipFill>
        <p:spPr bwMode="auto">
          <a:xfrm>
            <a:off x="5508104" y="2338163"/>
            <a:ext cx="2421884" cy="2678992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704496" y="1330988"/>
            <a:ext cx="4133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</a:rPr>
              <a:t>Индивидуальная форма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752" y="1384056"/>
            <a:ext cx="3212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</a:rPr>
              <a:t>Групповая форма</a:t>
            </a:r>
          </a:p>
        </p:txBody>
      </p:sp>
      <p:pic>
        <p:nvPicPr>
          <p:cNvPr id="11" name="Picture 3" descr="C:\Documents and Settings\Петрова\Рабочий стол\Клюквина\фото мир вокруг нас\GEDC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752" y="2477262"/>
            <a:ext cx="3242547" cy="2539893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25810" y="5489848"/>
            <a:ext cx="8078638" cy="1179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315" y="5602550"/>
            <a:ext cx="342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Дистанционная форма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5129" y="5572004"/>
            <a:ext cx="3823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Выступление в СМИ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Публикация статей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Разработка буклетов и брошюр</a:t>
            </a:r>
          </a:p>
        </p:txBody>
      </p:sp>
    </p:spTree>
    <p:extLst>
      <p:ext uri="{BB962C8B-B14F-4D97-AF65-F5344CB8AC3E}">
        <p14:creationId xmlns:p14="http://schemas.microsoft.com/office/powerpoint/2010/main" val="397815683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914400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Практика применения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12776"/>
            <a:ext cx="8928992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Работа в рамках клубного объединения реализуется с января 2015 года – 8 участников;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работа в рамках клубной деятельности ведется ежедневно согласно календарно-тематическому плану и расписанию занятий;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после анализа опыта работы за 2015 г. и пожеланий участников, был расширен круг используемых методов и средств реабилитации, принято решение о развитии партнерских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97614555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етрова\Рабочий стол\Клюквина\фото мир вокруг нас\IMG_20160408_164524.jpg"/>
          <p:cNvPicPr>
            <a:picLocks noChangeAspect="1" noChangeArrowheads="1"/>
          </p:cNvPicPr>
          <p:nvPr/>
        </p:nvPicPr>
        <p:blipFill rotWithShape="1">
          <a:blip r:embed="rId2" cstate="print"/>
          <a:srcRect t="9598"/>
          <a:stretch/>
        </p:blipFill>
        <p:spPr bwMode="auto">
          <a:xfrm>
            <a:off x="5279008" y="4008474"/>
            <a:ext cx="3384376" cy="2507808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pic>
        <p:nvPicPr>
          <p:cNvPr id="9" name="Picture 3" descr="C:\Documents and Settings\Петрова\Рабочий стол\Клюквина\фото мир вокруг нас\IMG_20160408_164531.jpg"/>
          <p:cNvPicPr>
            <a:picLocks noChangeAspect="1" noChangeArrowheads="1"/>
          </p:cNvPicPr>
          <p:nvPr/>
        </p:nvPicPr>
        <p:blipFill rotWithShape="1">
          <a:blip r:embed="rId3" cstate="print"/>
          <a:srcRect t="5729" b="13188"/>
          <a:stretch/>
        </p:blipFill>
        <p:spPr bwMode="auto">
          <a:xfrm flipH="1">
            <a:off x="7092280" y="1808820"/>
            <a:ext cx="1677114" cy="2010907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9614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сотрудничество с городскими </a:t>
            </a:r>
            <a:b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организациями и учреждениями </a:t>
            </a:r>
            <a:b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в рамках КЛУБНОГО ОБЪЕДИНЕНИЯ  </a:t>
            </a:r>
            <a:b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«мир вокруг нас»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700808"/>
            <a:ext cx="44644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МБУК «Центр культуры»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3069522" y="5216089"/>
            <a:ext cx="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0332" y="2915882"/>
            <a:ext cx="446449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развитие творческой деятельности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полный цикл изготовления глиняных игрушек;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трудотерапия и уроки рисования;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музыкальные занятия;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выставки изобразительного творчества.</a:t>
            </a:r>
          </a:p>
        </p:txBody>
      </p:sp>
      <p:pic>
        <p:nvPicPr>
          <p:cNvPr id="6" name="Picture 2" descr="C:\Documents and Settings\Петрова\Рабочий стол\Клюквина\фото мир вокруг нас\GEDC0007.JPG"/>
          <p:cNvPicPr>
            <a:picLocks noChangeAspect="1" noChangeArrowheads="1"/>
          </p:cNvPicPr>
          <p:nvPr/>
        </p:nvPicPr>
        <p:blipFill rotWithShape="1">
          <a:blip r:embed="rId4" cstate="print"/>
          <a:srcRect l="7075"/>
          <a:stretch/>
        </p:blipFill>
        <p:spPr bwMode="auto">
          <a:xfrm>
            <a:off x="5143149" y="1808820"/>
            <a:ext cx="1793828" cy="2016223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0332" y="2312876"/>
            <a:ext cx="445813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МБУ ДО «ЦО Перспектива»</a:t>
            </a:r>
          </a:p>
        </p:txBody>
      </p:sp>
    </p:spTree>
    <p:extLst>
      <p:ext uri="{BB962C8B-B14F-4D97-AF65-F5344CB8AC3E}">
        <p14:creationId xmlns:p14="http://schemas.microsoft.com/office/powerpoint/2010/main" val="81421815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Documents and Settings\Петрова\Рабочий стол\Клюквина\фото мир вокруг нас\IMG_20160314_153009.jpg"/>
          <p:cNvPicPr>
            <a:picLocks noChangeAspect="1" noChangeArrowheads="1"/>
          </p:cNvPicPr>
          <p:nvPr/>
        </p:nvPicPr>
        <p:blipFill rotWithShape="1">
          <a:blip r:embed="rId2" cstate="print"/>
          <a:srcRect r="20780" b="9687"/>
          <a:stretch/>
        </p:blipFill>
        <p:spPr bwMode="auto">
          <a:xfrm>
            <a:off x="6693733" y="3213484"/>
            <a:ext cx="2163173" cy="3078398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74" y="116632"/>
            <a:ext cx="8712968" cy="14401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сотрудничество с городскими </a:t>
            </a:r>
            <a:b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организациями и учреждениями </a:t>
            </a:r>
            <a:b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в рамках КЛУБНОГО ОБЪЕДИНЕНИЯ «мир вокруг нас»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3746" y="2204864"/>
            <a:ext cx="4464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МБУ «Центр экологии, краеведения и туризма»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3069522" y="5216089"/>
            <a:ext cx="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50564" y="3913977"/>
            <a:ext cx="446449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улучшение психоэмоционального и физического состояния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занятия иппотерапией;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общение с животными;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расширение кругозора.</a:t>
            </a:r>
          </a:p>
        </p:txBody>
      </p:sp>
      <p:pic>
        <p:nvPicPr>
          <p:cNvPr id="11" name="Picture 5" descr="C:\Documents and Settings\Петрова\Рабочий стол\Клюквина\фото мир вокруг нас\IMG_20160314_152411.jpg"/>
          <p:cNvPicPr>
            <a:picLocks noChangeAspect="1" noChangeArrowheads="1"/>
          </p:cNvPicPr>
          <p:nvPr/>
        </p:nvPicPr>
        <p:blipFill rotWithShape="1">
          <a:blip r:embed="rId3" cstate="print"/>
          <a:srcRect t="9525"/>
          <a:stretch/>
        </p:blipFill>
        <p:spPr bwMode="auto">
          <a:xfrm>
            <a:off x="5035356" y="1484784"/>
            <a:ext cx="2312022" cy="2735566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pic>
        <p:nvPicPr>
          <p:cNvPr id="14" name="Picture 4" descr="C:\Documents and Settings\Петрова\Рабочий стол\Клюквина\фото мир вокруг нас\IMG_20160321_145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69924" y="3816751"/>
            <a:ext cx="2020107" cy="2714733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353746" y="3201058"/>
            <a:ext cx="445813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МБУ «Зоопарк»</a:t>
            </a:r>
          </a:p>
        </p:txBody>
      </p:sp>
    </p:spTree>
    <p:extLst>
      <p:ext uri="{BB962C8B-B14F-4D97-AF65-F5344CB8AC3E}">
        <p14:creationId xmlns:p14="http://schemas.microsoft.com/office/powerpoint/2010/main" val="141888240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Петрова\Рабочий стол\Клюквина\фото мир вокруг нас\IMG_20160405_152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055549"/>
            <a:ext cx="2016224" cy="2031453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212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7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сотрудничество с городскими </a:t>
            </a:r>
            <a:br>
              <a:rPr lang="ru-RU" sz="27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7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организациями и учреждениями </a:t>
            </a:r>
            <a:br>
              <a:rPr lang="ru-RU" sz="27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7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в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КЛУБНОГО ОБЪЕДИНЕНИЯ </a:t>
            </a:r>
            <a:r>
              <a:rPr lang="ru-RU" sz="27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«мир вокруг нас»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8788" y="1700808"/>
            <a:ext cx="400317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СДЮШОР «Шахматный клуб «Каисса»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3069522" y="5216089"/>
            <a:ext cx="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08787" y="5502674"/>
            <a:ext cx="4003173" cy="116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развитие высших психических функций </a:t>
            </a:r>
          </a:p>
          <a:p>
            <a:r>
              <a:rPr lang="ru-RU" sz="2400" dirty="0">
                <a:solidFill>
                  <a:srgbClr val="002060"/>
                </a:solidFill>
                <a:latin typeface="Arial" charset="0"/>
              </a:rPr>
              <a:t>(речь, память, мышление)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787" y="2633094"/>
            <a:ext cx="400317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МБУ «Зеленогорский музейно-выставочный центр»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8787" y="3900168"/>
            <a:ext cx="400317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МБУ «Библиотека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им. Маяковского»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787" y="4869160"/>
            <a:ext cx="4003173" cy="563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МБУ ДО «Витязь»</a:t>
            </a:r>
          </a:p>
        </p:txBody>
      </p:sp>
      <p:pic>
        <p:nvPicPr>
          <p:cNvPr id="14" name="Picture 2" descr="C:\Documents and Settings\Петрова\Рабочий стол\Клюквина\фото мир вокруг нас\IMG_20160331_142415.jpg"/>
          <p:cNvPicPr>
            <a:picLocks noChangeAspect="1" noChangeArrowheads="1"/>
          </p:cNvPicPr>
          <p:nvPr/>
        </p:nvPicPr>
        <p:blipFill rotWithShape="1">
          <a:blip r:embed="rId3" cstate="print"/>
          <a:srcRect l="-505" t="6767" r="505" b="7535"/>
          <a:stretch/>
        </p:blipFill>
        <p:spPr bwMode="auto">
          <a:xfrm>
            <a:off x="4348514" y="2251215"/>
            <a:ext cx="2383726" cy="2513049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pic>
        <p:nvPicPr>
          <p:cNvPr id="15" name="Picture 3" descr="L:\Клюквина\фото мир вокруг нас\20151026_142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/>
          <a:stretch/>
        </p:blipFill>
        <p:spPr bwMode="auto">
          <a:xfrm>
            <a:off x="5846804" y="4380739"/>
            <a:ext cx="3045676" cy="2288620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824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Клюквина\фото мир вокруг нас\IMG_20160413_132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106"/>
          <a:stretch/>
        </p:blipFill>
        <p:spPr bwMode="auto">
          <a:xfrm>
            <a:off x="251520" y="1503008"/>
            <a:ext cx="2771436" cy="2169532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Клюквина\фото мир вокруг нас\PC240642.JPG"/>
          <p:cNvPicPr>
            <a:picLocks noChangeAspect="1" noChangeArrowheads="1"/>
          </p:cNvPicPr>
          <p:nvPr/>
        </p:nvPicPr>
        <p:blipFill rotWithShape="1">
          <a:blip r:embed="rId4" cstate="print"/>
          <a:srcRect t="16131"/>
          <a:stretch/>
        </p:blipFill>
        <p:spPr bwMode="auto">
          <a:xfrm>
            <a:off x="5436096" y="1520788"/>
            <a:ext cx="3486647" cy="2664296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69269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мероприятия, проводимые в учреждении,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в рамках КЛУБНОГО ОБЪЕДИНЕНИЯ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«Мир вокруг нас»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03208"/>
            <a:ext cx="27714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День именинника</a:t>
            </a:r>
          </a:p>
        </p:txBody>
      </p:sp>
      <p:pic>
        <p:nvPicPr>
          <p:cNvPr id="12" name="Picture 3" descr="C:\Documents and Settings\Петрова\Рабочий стол\Клюквина\фото мир вокруг нас\IMG_20160316_141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9552" y="3932096"/>
            <a:ext cx="2087518" cy="2584546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66360" y="3815752"/>
            <a:ext cx="34563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Новый год</a:t>
            </a:r>
          </a:p>
        </p:txBody>
      </p:sp>
      <p:pic>
        <p:nvPicPr>
          <p:cNvPr id="10" name="Picture 4" descr="C:\Documents and Settings\Петрова\Рабочий стол\Клюквина\фото мир вокруг нас\IMG_20160406_140934.jpg"/>
          <p:cNvPicPr>
            <a:picLocks noChangeAspect="1" noChangeArrowheads="1"/>
          </p:cNvPicPr>
          <p:nvPr/>
        </p:nvPicPr>
        <p:blipFill rotWithShape="1">
          <a:blip r:embed="rId6" cstate="print"/>
          <a:srcRect l="7383" t="7323" r="-573"/>
          <a:stretch/>
        </p:blipFill>
        <p:spPr bwMode="auto">
          <a:xfrm>
            <a:off x="2843808" y="2852936"/>
            <a:ext cx="3024336" cy="2751958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39552" y="6147310"/>
            <a:ext cx="208751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Трудотерапия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3807" y="5235562"/>
            <a:ext cx="24583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Акции</a:t>
            </a:r>
          </a:p>
        </p:txBody>
      </p:sp>
      <p:pic>
        <p:nvPicPr>
          <p:cNvPr id="5" name="Picture 4" descr="L:\Клюквина\фото мир вокруг нас\20151026_1419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22" y="4620579"/>
            <a:ext cx="3456384" cy="1989045"/>
          </a:xfrm>
          <a:prstGeom prst="rect">
            <a:avLst/>
          </a:prstGeom>
          <a:noFill/>
          <a:ln w="50800" cmpd="dbl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2122" y="6240292"/>
            <a:ext cx="34563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Настольные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2789032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2470</TotalTime>
  <Words>498</Words>
  <Application>Microsoft Office PowerPoint</Application>
  <PresentationFormat>Экран (4:3)</PresentationFormat>
  <Paragraphs>104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      Муниципальное бюджетное учреждение «Комплексный центр социального    обслуживания  населения  г. Зеленогорска» </vt:lpstr>
      <vt:lpstr>Презентация PowerPoint</vt:lpstr>
      <vt:lpstr>Презентация PowerPoint</vt:lpstr>
      <vt:lpstr>Презентация PowerPoint</vt:lpstr>
      <vt:lpstr>Презентация PowerPoint</vt:lpstr>
      <vt:lpstr> сотрудничество с городскими  организациями и учреждениями  в рамках КЛУБНОГО ОБЪЕДИНЕНИЯ   «мир вокруг нас»</vt:lpstr>
      <vt:lpstr> сотрудничество с городскими  организациями и учреждениями  в рамках КЛУБНОГО ОБЪЕДИНЕНИЯ «мир вокруг нас»</vt:lpstr>
      <vt:lpstr> сотрудничество с городскими  организациями и учреждениями  в КЛУБНОГО ОБЪЕДИНЕНИЯ «мир вокруг нас»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старшего возраста в изостудии «Капитошка»</dc:title>
  <dc:creator>User</dc:creator>
  <cp:lastModifiedBy>User</cp:lastModifiedBy>
  <cp:revision>372</cp:revision>
  <dcterms:created xsi:type="dcterms:W3CDTF">2011-03-18T03:38:35Z</dcterms:created>
  <dcterms:modified xsi:type="dcterms:W3CDTF">2019-06-19T04:09:46Z</dcterms:modified>
</cp:coreProperties>
</file>