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301" r:id="rId3"/>
    <p:sldId id="302" r:id="rId4"/>
    <p:sldId id="304" r:id="rId5"/>
    <p:sldId id="306" r:id="rId6"/>
    <p:sldId id="307" r:id="rId7"/>
    <p:sldId id="309" r:id="rId8"/>
    <p:sldId id="311" r:id="rId9"/>
    <p:sldId id="312" r:id="rId10"/>
    <p:sldId id="31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9.0482410789442747E-2"/>
          <c:y val="0.12778380859360366"/>
          <c:w val="0.90211020599757741"/>
          <c:h val="0.744114368452658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 smtClean="0">
                        <a:solidFill>
                          <a:srgbClr val="0070C0"/>
                        </a:solidFill>
                        <a:latin typeface="+mn-lt"/>
                      </a:rPr>
                      <a:t>82</a:t>
                    </a:r>
                    <a:endParaRPr lang="en-US" sz="1600" b="1">
                      <a:solidFill>
                        <a:srgbClr val="0070C0"/>
                      </a:solidFill>
                      <a:latin typeface="+mn-lt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</c:v>
                </c:pt>
                <c:pt idx="1">
                  <c:v>69</c:v>
                </c:pt>
                <c:pt idx="2">
                  <c:v>79</c:v>
                </c:pt>
                <c:pt idx="3">
                  <c:v>76</c:v>
                </c:pt>
                <c:pt idx="4">
                  <c:v>97</c:v>
                </c:pt>
                <c:pt idx="5">
                  <c:v>132</c:v>
                </c:pt>
                <c:pt idx="6">
                  <c:v>160</c:v>
                </c:pt>
                <c:pt idx="7">
                  <c:v>187</c:v>
                </c:pt>
              </c:numCache>
            </c:numRef>
          </c:val>
        </c:ser>
        <c:axId val="87314816"/>
        <c:axId val="87316352"/>
      </c:barChart>
      <c:catAx>
        <c:axId val="87314816"/>
        <c:scaling>
          <c:orientation val="minMax"/>
        </c:scaling>
        <c:delete val="1"/>
        <c:axPos val="b"/>
        <c:tickLblPos val="nextTo"/>
        <c:crossAx val="87316352"/>
        <c:crosses val="autoZero"/>
        <c:auto val="1"/>
        <c:lblAlgn val="ctr"/>
        <c:lblOffset val="100"/>
      </c:catAx>
      <c:valAx>
        <c:axId val="87316352"/>
        <c:scaling>
          <c:orientation val="minMax"/>
        </c:scaling>
        <c:axPos val="r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ru-RU"/>
          </a:p>
        </c:txPr>
        <c:crossAx val="87314816"/>
        <c:crosses val="max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BF28A-E8F3-45D0-B2A9-AFC54ED03993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2671CBE-4B94-41CC-97AE-C397101BC86F}">
      <dgm:prSet phldrT="[Текст]" custT="1"/>
      <dgm:spPr>
        <a:noFill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Субъекты взаимодействия </a:t>
          </a:r>
          <a:endParaRPr lang="ru-RU" sz="2000" b="1" dirty="0">
            <a:solidFill>
              <a:schemeClr val="bg1"/>
            </a:solidFill>
          </a:endParaRPr>
        </a:p>
      </dgm:t>
    </dgm:pt>
    <dgm:pt modelId="{D7478FE3-600C-4E0E-A760-A6845EAA02EC}" type="parTrans" cxnId="{BF8CA26D-DCDB-43D3-A4EE-8E15866A5186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0CEAB064-D690-4015-B03F-E743BE82A861}" type="sibTrans" cxnId="{BF8CA26D-DCDB-43D3-A4EE-8E15866A5186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D30B3454-E7C6-49A0-A092-63EDE1305B9A}">
      <dgm:prSet phldrT="[Текст]" custT="1"/>
      <dgm:spPr/>
      <dgm:t>
        <a:bodyPr/>
        <a:lstStyle/>
        <a:p>
          <a:endParaRPr lang="ru-RU" sz="1400" dirty="0" smtClean="0">
            <a:solidFill>
              <a:srgbClr val="0070C0"/>
            </a:solidFill>
          </a:endParaRPr>
        </a:p>
        <a:p>
          <a:r>
            <a:rPr lang="ru-RU" sz="1400" b="1" dirty="0" smtClean="0">
              <a:solidFill>
                <a:srgbClr val="0070C0"/>
              </a:solidFill>
            </a:rPr>
            <a:t>Учредитель </a:t>
          </a:r>
        </a:p>
        <a:p>
          <a:r>
            <a:rPr lang="ru-RU" sz="1400" dirty="0" smtClean="0">
              <a:solidFill>
                <a:srgbClr val="0070C0"/>
              </a:solidFill>
            </a:rPr>
            <a:t>Управление образования Администрации Удомельского городского округа</a:t>
          </a:r>
        </a:p>
        <a:p>
          <a:endParaRPr lang="ru-RU" sz="1400" dirty="0" smtClean="0">
            <a:solidFill>
              <a:srgbClr val="0070C0"/>
            </a:solidFill>
          </a:endParaRPr>
        </a:p>
      </dgm:t>
    </dgm:pt>
    <dgm:pt modelId="{6BAEAE9E-9E65-4559-BCCA-E5E3DECBAA22}" type="parTrans" cxnId="{C540EB04-40BC-4651-A8FF-3CB0BE06F85D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2CB591D2-A19E-44FC-8574-D4C07B0A9A5B}" type="sibTrans" cxnId="{C540EB04-40BC-4651-A8FF-3CB0BE06F85D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E39040B3-8934-432C-B0D7-ECE2FD4F6F88}">
      <dgm:prSet phldrT="[Текст]" custT="1"/>
      <dgm:spPr/>
      <dgm:t>
        <a:bodyPr/>
        <a:lstStyle/>
        <a:p>
          <a:endParaRPr lang="ru-RU" sz="1400" b="1" dirty="0" smtClean="0">
            <a:solidFill>
              <a:srgbClr val="0070C0"/>
            </a:solidFill>
          </a:endParaRPr>
        </a:p>
        <a:p>
          <a:endParaRPr lang="ru-RU" sz="1400" b="1" dirty="0" smtClean="0">
            <a:solidFill>
              <a:srgbClr val="0070C0"/>
            </a:solidFill>
          </a:endParaRPr>
        </a:p>
        <a:p>
          <a:r>
            <a:rPr lang="ru-RU" sz="1400" b="1" dirty="0" smtClean="0">
              <a:solidFill>
                <a:srgbClr val="0070C0"/>
              </a:solidFill>
            </a:rPr>
            <a:t>Координатор</a:t>
          </a:r>
          <a:endParaRPr lang="ru-RU" sz="1400" b="1" dirty="0" smtClean="0">
            <a:solidFill>
              <a:srgbClr val="0070C0"/>
            </a:solidFill>
          </a:endParaRPr>
        </a:p>
        <a:p>
          <a:r>
            <a:rPr lang="ru-RU" sz="1400" dirty="0" smtClean="0">
              <a:solidFill>
                <a:srgbClr val="0070C0"/>
              </a:solidFill>
            </a:rPr>
            <a:t>Управления образования Администрации Удомельского городского округа</a:t>
          </a:r>
        </a:p>
        <a:p>
          <a:r>
            <a:rPr lang="ru-RU" sz="1400" dirty="0" smtClean="0">
              <a:solidFill>
                <a:srgbClr val="0070C0"/>
              </a:solidFill>
            </a:rPr>
            <a:t> </a:t>
          </a:r>
        </a:p>
        <a:p>
          <a:endParaRPr lang="ru-RU" sz="1400" dirty="0">
            <a:solidFill>
              <a:srgbClr val="0070C0"/>
            </a:solidFill>
          </a:endParaRPr>
        </a:p>
      </dgm:t>
    </dgm:pt>
    <dgm:pt modelId="{405C2ABF-2ACA-43A2-B26C-DFDF9BBE0894}" type="parTrans" cxnId="{DD6D84BB-AB6A-41BB-B1F3-8063E5B07EF6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7CDE89A3-B1BE-4F5B-8659-9EA48AE39CE6}" type="sibTrans" cxnId="{DD6D84BB-AB6A-41BB-B1F3-8063E5B07EF6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0BDA320E-5179-403D-9CCD-D5CC7A5420C2}">
      <dgm:prSet phldrT="[Текст]" custT="1"/>
      <dgm:spPr/>
      <dgm:t>
        <a:bodyPr/>
        <a:lstStyle/>
        <a:p>
          <a:endParaRPr lang="ru-RU" sz="1400" b="1" dirty="0" smtClean="0">
            <a:solidFill>
              <a:srgbClr val="0070C0"/>
            </a:solidFill>
          </a:endParaRPr>
        </a:p>
        <a:p>
          <a:r>
            <a:rPr lang="ru-RU" sz="1400" b="1" dirty="0" smtClean="0">
              <a:solidFill>
                <a:srgbClr val="0070C0"/>
              </a:solidFill>
            </a:rPr>
            <a:t>Ресурсные </a:t>
          </a:r>
          <a:r>
            <a:rPr lang="ru-RU" sz="1400" b="1" dirty="0" smtClean="0">
              <a:solidFill>
                <a:srgbClr val="0070C0"/>
              </a:solidFill>
            </a:rPr>
            <a:t>центры</a:t>
          </a:r>
        </a:p>
        <a:p>
          <a:r>
            <a:rPr lang="ru-RU" sz="1400" dirty="0" smtClean="0">
              <a:solidFill>
                <a:srgbClr val="0070C0"/>
              </a:solidFill>
            </a:rPr>
            <a:t>Образовательные учреждения, организующие работу профильных групп </a:t>
          </a:r>
        </a:p>
        <a:p>
          <a:endParaRPr lang="ru-RU" sz="1400" dirty="0" smtClean="0">
            <a:solidFill>
              <a:srgbClr val="0070C0"/>
            </a:solidFill>
          </a:endParaRPr>
        </a:p>
      </dgm:t>
    </dgm:pt>
    <dgm:pt modelId="{14D926A2-AF25-4089-9F57-E8141B64087B}" type="parTrans" cxnId="{A127D7A9-71A3-426F-B32E-FA5984D21420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8BEBB72B-56F7-4B84-A019-9A470098E0FC}" type="sibTrans" cxnId="{A127D7A9-71A3-426F-B32E-FA5984D21420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1E20E378-BB98-4662-880D-A3C58C5C1C8A}">
      <dgm:prSet custT="1"/>
      <dgm:spPr/>
      <dgm:t>
        <a:bodyPr/>
        <a:lstStyle/>
        <a:p>
          <a:endParaRPr lang="ru-RU" sz="1400" b="1" dirty="0" smtClean="0">
            <a:solidFill>
              <a:srgbClr val="0070C0"/>
            </a:solidFill>
          </a:endParaRPr>
        </a:p>
        <a:p>
          <a:endParaRPr lang="ru-RU" sz="1400" b="1" dirty="0" smtClean="0">
            <a:solidFill>
              <a:srgbClr val="0070C0"/>
            </a:solidFill>
          </a:endParaRPr>
        </a:p>
        <a:p>
          <a:endParaRPr lang="ru-RU" sz="1400" b="1" dirty="0" smtClean="0">
            <a:solidFill>
              <a:srgbClr val="0070C0"/>
            </a:solidFill>
          </a:endParaRPr>
        </a:p>
        <a:p>
          <a:r>
            <a:rPr lang="ru-RU" sz="1400" b="1" dirty="0" smtClean="0">
              <a:solidFill>
                <a:srgbClr val="0070C0"/>
              </a:solidFill>
            </a:rPr>
            <a:t>Сетевые </a:t>
          </a:r>
          <a:r>
            <a:rPr lang="ru-RU" sz="1400" b="1" dirty="0" smtClean="0">
              <a:solidFill>
                <a:srgbClr val="0070C0"/>
              </a:solidFill>
            </a:rPr>
            <a:t>школы</a:t>
          </a:r>
        </a:p>
        <a:p>
          <a:r>
            <a:rPr lang="ru-RU" sz="1400" dirty="0" smtClean="0">
              <a:solidFill>
                <a:srgbClr val="0070C0"/>
              </a:solidFill>
            </a:rPr>
            <a:t>Школы, обучающиеся  которых посещают профильные курсы в Ресурсных центрах</a:t>
          </a:r>
        </a:p>
        <a:p>
          <a:endParaRPr lang="ru-RU" sz="1400" dirty="0" smtClean="0">
            <a:solidFill>
              <a:srgbClr val="0070C0"/>
            </a:solidFill>
          </a:endParaRPr>
        </a:p>
        <a:p>
          <a:endParaRPr lang="ru-RU" sz="1400" dirty="0" smtClean="0">
            <a:solidFill>
              <a:srgbClr val="0070C0"/>
            </a:solidFill>
          </a:endParaRPr>
        </a:p>
        <a:p>
          <a:endParaRPr lang="ru-RU" sz="1400" dirty="0">
            <a:solidFill>
              <a:srgbClr val="0070C0"/>
            </a:solidFill>
          </a:endParaRPr>
        </a:p>
      </dgm:t>
    </dgm:pt>
    <dgm:pt modelId="{20DBFC9C-7E3F-444A-909F-3ED249858DD7}" type="parTrans" cxnId="{76A30D5E-5F1F-4C08-92D7-1530AB5B1A73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FE1C9C9D-417F-4C39-BE3C-9BA5D0F702E7}" type="sibTrans" cxnId="{76A30D5E-5F1F-4C08-92D7-1530AB5B1A73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EA26236B-EDC8-48C0-B890-E39D42FF7DFA}" type="pres">
      <dgm:prSet presAssocID="{EA5BF28A-E8F3-45D0-B2A9-AFC54ED039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2DCEA-D7ED-482C-9DF7-76E3353067EF}" type="pres">
      <dgm:prSet presAssocID="{F2671CBE-4B94-41CC-97AE-C397101BC86F}" presName="roof" presStyleLbl="dkBgShp" presStyleIdx="0" presStyleCnt="2" custScaleY="52543"/>
      <dgm:spPr/>
      <dgm:t>
        <a:bodyPr/>
        <a:lstStyle/>
        <a:p>
          <a:endParaRPr lang="ru-RU"/>
        </a:p>
      </dgm:t>
    </dgm:pt>
    <dgm:pt modelId="{959FF092-79F5-4D1B-80A0-A1CC7C5ACA9C}" type="pres">
      <dgm:prSet presAssocID="{F2671CBE-4B94-41CC-97AE-C397101BC86F}" presName="pillars" presStyleCnt="0"/>
      <dgm:spPr/>
      <dgm:t>
        <a:bodyPr/>
        <a:lstStyle/>
        <a:p>
          <a:endParaRPr lang="ru-RU"/>
        </a:p>
      </dgm:t>
    </dgm:pt>
    <dgm:pt modelId="{AC403268-0909-4D67-8B3F-821B0EE99363}" type="pres">
      <dgm:prSet presAssocID="{F2671CBE-4B94-41CC-97AE-C397101BC86F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69EB-F9CE-4149-95DB-402FCA368F4D}" type="pres">
      <dgm:prSet presAssocID="{E39040B3-8934-432C-B0D7-ECE2FD4F6F8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B66AD-2D23-407C-A9DA-83C7A35903E0}" type="pres">
      <dgm:prSet presAssocID="{0BDA320E-5179-403D-9CCD-D5CC7A5420C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1568F-CD7F-4889-BB70-75B9F96A176B}" type="pres">
      <dgm:prSet presAssocID="{1E20E378-BB98-4662-880D-A3C58C5C1C8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947B0-F1F2-4E1D-8127-823F08D08632}" type="pres">
      <dgm:prSet presAssocID="{F2671CBE-4B94-41CC-97AE-C397101BC86F}" presName="base" presStyleLbl="dkBgShp" presStyleIdx="1" presStyleCnt="2" custScaleY="172398" custLinFactNeighborY="6733"/>
      <dgm:spPr>
        <a:solidFill>
          <a:srgbClr val="0070C0"/>
        </a:solidFill>
      </dgm:spPr>
      <dgm:t>
        <a:bodyPr/>
        <a:lstStyle/>
        <a:p>
          <a:endParaRPr lang="ru-RU"/>
        </a:p>
      </dgm:t>
    </dgm:pt>
  </dgm:ptLst>
  <dgm:cxnLst>
    <dgm:cxn modelId="{76A30D5E-5F1F-4C08-92D7-1530AB5B1A73}" srcId="{F2671CBE-4B94-41CC-97AE-C397101BC86F}" destId="{1E20E378-BB98-4662-880D-A3C58C5C1C8A}" srcOrd="3" destOrd="0" parTransId="{20DBFC9C-7E3F-444A-909F-3ED249858DD7}" sibTransId="{FE1C9C9D-417F-4C39-BE3C-9BA5D0F702E7}"/>
    <dgm:cxn modelId="{C540EB04-40BC-4651-A8FF-3CB0BE06F85D}" srcId="{F2671CBE-4B94-41CC-97AE-C397101BC86F}" destId="{D30B3454-E7C6-49A0-A092-63EDE1305B9A}" srcOrd="0" destOrd="0" parTransId="{6BAEAE9E-9E65-4559-BCCA-E5E3DECBAA22}" sibTransId="{2CB591D2-A19E-44FC-8574-D4C07B0A9A5B}"/>
    <dgm:cxn modelId="{6D774F50-C1EA-4055-BBD4-C99F5928424E}" type="presOf" srcId="{F2671CBE-4B94-41CC-97AE-C397101BC86F}" destId="{A452DCEA-D7ED-482C-9DF7-76E3353067EF}" srcOrd="0" destOrd="0" presId="urn:microsoft.com/office/officeart/2005/8/layout/hList3"/>
    <dgm:cxn modelId="{C8C80510-C6C3-44AF-9D50-627591BB713F}" type="presOf" srcId="{D30B3454-E7C6-49A0-A092-63EDE1305B9A}" destId="{AC403268-0909-4D67-8B3F-821B0EE99363}" srcOrd="0" destOrd="0" presId="urn:microsoft.com/office/officeart/2005/8/layout/hList3"/>
    <dgm:cxn modelId="{DD6D84BB-AB6A-41BB-B1F3-8063E5B07EF6}" srcId="{F2671CBE-4B94-41CC-97AE-C397101BC86F}" destId="{E39040B3-8934-432C-B0D7-ECE2FD4F6F88}" srcOrd="1" destOrd="0" parTransId="{405C2ABF-2ACA-43A2-B26C-DFDF9BBE0894}" sibTransId="{7CDE89A3-B1BE-4F5B-8659-9EA48AE39CE6}"/>
    <dgm:cxn modelId="{3631503A-B984-4E97-8C71-7FDDB321BE1A}" type="presOf" srcId="{1E20E378-BB98-4662-880D-A3C58C5C1C8A}" destId="{80F1568F-CD7F-4889-BB70-75B9F96A176B}" srcOrd="0" destOrd="0" presId="urn:microsoft.com/office/officeart/2005/8/layout/hList3"/>
    <dgm:cxn modelId="{A127D7A9-71A3-426F-B32E-FA5984D21420}" srcId="{F2671CBE-4B94-41CC-97AE-C397101BC86F}" destId="{0BDA320E-5179-403D-9CCD-D5CC7A5420C2}" srcOrd="2" destOrd="0" parTransId="{14D926A2-AF25-4089-9F57-E8141B64087B}" sibTransId="{8BEBB72B-56F7-4B84-A019-9A470098E0FC}"/>
    <dgm:cxn modelId="{9FACDFDF-9D5B-4AB6-A963-47B8B9467624}" type="presOf" srcId="{0BDA320E-5179-403D-9CCD-D5CC7A5420C2}" destId="{2C1B66AD-2D23-407C-A9DA-83C7A35903E0}" srcOrd="0" destOrd="0" presId="urn:microsoft.com/office/officeart/2005/8/layout/hList3"/>
    <dgm:cxn modelId="{B3B6D931-B17B-4D65-9849-D23C17131AAC}" type="presOf" srcId="{EA5BF28A-E8F3-45D0-B2A9-AFC54ED03993}" destId="{EA26236B-EDC8-48C0-B890-E39D42FF7DFA}" srcOrd="0" destOrd="0" presId="urn:microsoft.com/office/officeart/2005/8/layout/hList3"/>
    <dgm:cxn modelId="{1BB05F2B-221D-4A23-8AA7-2C604F5F3261}" type="presOf" srcId="{E39040B3-8934-432C-B0D7-ECE2FD4F6F88}" destId="{9C8169EB-F9CE-4149-95DB-402FCA368F4D}" srcOrd="0" destOrd="0" presId="urn:microsoft.com/office/officeart/2005/8/layout/hList3"/>
    <dgm:cxn modelId="{BF8CA26D-DCDB-43D3-A4EE-8E15866A5186}" srcId="{EA5BF28A-E8F3-45D0-B2A9-AFC54ED03993}" destId="{F2671CBE-4B94-41CC-97AE-C397101BC86F}" srcOrd="0" destOrd="0" parTransId="{D7478FE3-600C-4E0E-A760-A6845EAA02EC}" sibTransId="{0CEAB064-D690-4015-B03F-E743BE82A861}"/>
    <dgm:cxn modelId="{E67FE602-719E-40E5-8958-672D1BEB41D9}" type="presParOf" srcId="{EA26236B-EDC8-48C0-B890-E39D42FF7DFA}" destId="{A452DCEA-D7ED-482C-9DF7-76E3353067EF}" srcOrd="0" destOrd="0" presId="urn:microsoft.com/office/officeart/2005/8/layout/hList3"/>
    <dgm:cxn modelId="{73794F04-675A-4D07-ACB3-82FF8DE793E4}" type="presParOf" srcId="{EA26236B-EDC8-48C0-B890-E39D42FF7DFA}" destId="{959FF092-79F5-4D1B-80A0-A1CC7C5ACA9C}" srcOrd="1" destOrd="0" presId="urn:microsoft.com/office/officeart/2005/8/layout/hList3"/>
    <dgm:cxn modelId="{A137FEE0-68A1-4347-A901-B34B30E620FD}" type="presParOf" srcId="{959FF092-79F5-4D1B-80A0-A1CC7C5ACA9C}" destId="{AC403268-0909-4D67-8B3F-821B0EE99363}" srcOrd="0" destOrd="0" presId="urn:microsoft.com/office/officeart/2005/8/layout/hList3"/>
    <dgm:cxn modelId="{4849C87C-600E-47CE-B1C2-B1441A87710A}" type="presParOf" srcId="{959FF092-79F5-4D1B-80A0-A1CC7C5ACA9C}" destId="{9C8169EB-F9CE-4149-95DB-402FCA368F4D}" srcOrd="1" destOrd="0" presId="urn:microsoft.com/office/officeart/2005/8/layout/hList3"/>
    <dgm:cxn modelId="{8473AFE6-A6EF-4477-B479-5CA02AE8014F}" type="presParOf" srcId="{959FF092-79F5-4D1B-80A0-A1CC7C5ACA9C}" destId="{2C1B66AD-2D23-407C-A9DA-83C7A35903E0}" srcOrd="2" destOrd="0" presId="urn:microsoft.com/office/officeart/2005/8/layout/hList3"/>
    <dgm:cxn modelId="{6ADFB9D2-54F5-4FBB-A728-93B9494B8310}" type="presParOf" srcId="{959FF092-79F5-4D1B-80A0-A1CC7C5ACA9C}" destId="{80F1568F-CD7F-4889-BB70-75B9F96A176B}" srcOrd="3" destOrd="0" presId="urn:microsoft.com/office/officeart/2005/8/layout/hList3"/>
    <dgm:cxn modelId="{75B989DA-08E3-4CD9-8007-D20FA8AD1191}" type="presParOf" srcId="{EA26236B-EDC8-48C0-B890-E39D42FF7DFA}" destId="{6FF947B0-F1F2-4E1D-8127-823F08D08632}" srcOrd="2" destOrd="0" presId="urn:microsoft.com/office/officeart/2005/8/layout/hList3"/>
  </dgm:cxnLst>
  <dgm:bg>
    <a:solidFill>
      <a:srgbClr val="0070C0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647BB-01A2-486B-B83D-6756B6525E1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F1169-D741-40C5-83F1-CACCA4BBD118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Функционал субъектов  </a:t>
          </a:r>
          <a:endParaRPr lang="ru-RU" sz="2400" b="1" dirty="0">
            <a:solidFill>
              <a:srgbClr val="0070C0"/>
            </a:solidFill>
          </a:endParaRPr>
        </a:p>
      </dgm:t>
    </dgm:pt>
    <dgm:pt modelId="{29589566-41C4-4092-A03A-74892BBBFD0E}" type="parTrans" cxnId="{5694D3EA-76A7-4738-BEE7-8D93B80D3F5B}">
      <dgm:prSet/>
      <dgm:spPr/>
      <dgm:t>
        <a:bodyPr/>
        <a:lstStyle/>
        <a:p>
          <a:endParaRPr lang="ru-RU"/>
        </a:p>
      </dgm:t>
    </dgm:pt>
    <dgm:pt modelId="{27E70F03-F91C-4C44-B434-C16057D17D98}" type="sibTrans" cxnId="{5694D3EA-76A7-4738-BEE7-8D93B80D3F5B}">
      <dgm:prSet/>
      <dgm:spPr/>
      <dgm:t>
        <a:bodyPr/>
        <a:lstStyle/>
        <a:p>
          <a:endParaRPr lang="ru-RU"/>
        </a:p>
      </dgm:t>
    </dgm:pt>
    <dgm:pt modelId="{87A56F91-A4A5-4195-9796-F69B551181BA}">
      <dgm:prSet phldrT="[Текст]" custT="1"/>
      <dgm:spPr>
        <a:noFill/>
        <a:ln w="12700">
          <a:solidFill>
            <a:srgbClr val="0070C0"/>
          </a:solidFill>
        </a:ln>
      </dgm:spPr>
      <dgm:t>
        <a:bodyPr/>
        <a:lstStyle/>
        <a:p>
          <a:pPr algn="ctr">
            <a:lnSpc>
              <a:spcPct val="90000"/>
            </a:lnSpc>
          </a:pPr>
          <a:r>
            <a:rPr lang="ru-RU" sz="2800" b="1" dirty="0" smtClean="0">
              <a:solidFill>
                <a:srgbClr val="0070C0"/>
              </a:solidFill>
            </a:rPr>
            <a:t>Учредитель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Определение стратегии развития муниципальной сети профильных курсов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Формирование нормативно-правовой базы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Формирование финансового механизма  функционирования муниципальной сети</a:t>
          </a:r>
        </a:p>
        <a:p>
          <a:pPr algn="ctr">
            <a:lnSpc>
              <a:spcPct val="90000"/>
            </a:lnSpc>
          </a:pPr>
          <a:endParaRPr lang="ru-RU" sz="800" dirty="0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</a:pPr>
          <a:endParaRPr lang="ru-RU" sz="800" dirty="0"/>
        </a:p>
      </dgm:t>
    </dgm:pt>
    <dgm:pt modelId="{48648D78-7C63-46D5-B221-F36DEDACF866}" type="parTrans" cxnId="{35E05632-CE66-4134-A079-C78E2743069E}">
      <dgm:prSet/>
      <dgm:spPr/>
      <dgm:t>
        <a:bodyPr/>
        <a:lstStyle/>
        <a:p>
          <a:endParaRPr lang="ru-RU"/>
        </a:p>
      </dgm:t>
    </dgm:pt>
    <dgm:pt modelId="{4F16058D-ECA1-4F02-BC3C-8CE53051D0D3}" type="sibTrans" cxnId="{35E05632-CE66-4134-A079-C78E2743069E}">
      <dgm:prSet/>
      <dgm:spPr/>
      <dgm:t>
        <a:bodyPr/>
        <a:lstStyle/>
        <a:p>
          <a:endParaRPr lang="ru-RU"/>
        </a:p>
      </dgm:t>
    </dgm:pt>
    <dgm:pt modelId="{C3364C70-73D2-4FE5-BC8D-B26243F4B565}">
      <dgm:prSet phldrT="[Текст]" custT="1"/>
      <dgm:spPr>
        <a:noFill/>
        <a:ln w="6350">
          <a:solidFill>
            <a:srgbClr val="0070C0"/>
          </a:solidFill>
        </a:ln>
      </dgm:spPr>
      <dgm:t>
        <a:bodyPr/>
        <a:lstStyle/>
        <a:p>
          <a:pPr algn="ctr">
            <a:lnSpc>
              <a:spcPct val="90000"/>
            </a:lnSpc>
          </a:pPr>
          <a:endParaRPr lang="ru-RU" sz="1800" b="1" dirty="0" smtClean="0">
            <a:solidFill>
              <a:srgbClr val="FFFF00"/>
            </a:solidFill>
          </a:endParaRPr>
        </a:p>
        <a:p>
          <a:pPr algn="ctr">
            <a:lnSpc>
              <a:spcPct val="90000"/>
            </a:lnSpc>
          </a:pPr>
          <a:r>
            <a:rPr lang="ru-RU" sz="2800" b="1" dirty="0" smtClean="0">
              <a:solidFill>
                <a:srgbClr val="0070C0"/>
              </a:solidFill>
            </a:rPr>
            <a:t>Координатор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Организация деятельности рабочей группы 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Формирование нормативно-правовой базы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Изучение  ресурсных возможностей образовательных учреждений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Изучение образовательных потребностей обучающихся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Организация работы муниципальной сети</a:t>
          </a:r>
        </a:p>
        <a:p>
          <a:pPr algn="l">
            <a:lnSpc>
              <a:spcPct val="100000"/>
            </a:lnSpc>
          </a:pPr>
          <a:r>
            <a:rPr lang="ru-RU" sz="1200" b="1" dirty="0" smtClean="0">
              <a:solidFill>
                <a:srgbClr val="0070C0"/>
              </a:solidFill>
            </a:rPr>
            <a:t>Методическое, аналитическое сопровождение</a:t>
          </a:r>
        </a:p>
        <a:p>
          <a:pPr algn="ctr">
            <a:lnSpc>
              <a:spcPct val="90000"/>
            </a:lnSpc>
          </a:pPr>
          <a:r>
            <a:rPr lang="ru-RU" sz="1600" dirty="0" smtClean="0"/>
            <a:t> </a:t>
          </a:r>
          <a:endParaRPr lang="ru-RU" sz="1600" dirty="0"/>
        </a:p>
      </dgm:t>
    </dgm:pt>
    <dgm:pt modelId="{FE40388A-165E-45F5-90E5-F100A0CFBE7A}" type="parTrans" cxnId="{8AC1BD23-08AA-40BE-B6CC-ECBA12631E1A}">
      <dgm:prSet/>
      <dgm:spPr/>
      <dgm:t>
        <a:bodyPr/>
        <a:lstStyle/>
        <a:p>
          <a:endParaRPr lang="ru-RU"/>
        </a:p>
      </dgm:t>
    </dgm:pt>
    <dgm:pt modelId="{456C9D63-B1B8-4E19-AFC6-D341B09E15A9}" type="sibTrans" cxnId="{8AC1BD23-08AA-40BE-B6CC-ECBA12631E1A}">
      <dgm:prSet/>
      <dgm:spPr/>
      <dgm:t>
        <a:bodyPr/>
        <a:lstStyle/>
        <a:p>
          <a:endParaRPr lang="ru-RU"/>
        </a:p>
      </dgm:t>
    </dgm:pt>
    <dgm:pt modelId="{CE44D693-4702-4278-B982-15D919CC5099}">
      <dgm:prSet phldrT="[Текст]" custT="1"/>
      <dgm:spPr>
        <a:noFill/>
        <a:ln w="3175">
          <a:solidFill>
            <a:srgbClr val="0070C0"/>
          </a:solidFill>
        </a:ln>
      </dgm:spPr>
      <dgm:t>
        <a:bodyPr/>
        <a:lstStyle/>
        <a:p>
          <a:pPr algn="ctr"/>
          <a:endParaRPr lang="ru-RU" sz="1800" b="1" dirty="0" smtClean="0">
            <a:solidFill>
              <a:srgbClr val="FFFF00"/>
            </a:solidFill>
          </a:endParaRPr>
        </a:p>
        <a:p>
          <a:pPr algn="ctr"/>
          <a:endParaRPr lang="ru-RU" sz="1800" b="1" dirty="0" smtClean="0">
            <a:solidFill>
              <a:srgbClr val="FFFF00"/>
            </a:solidFill>
          </a:endParaRPr>
        </a:p>
        <a:p>
          <a:pPr algn="ctr"/>
          <a:endParaRPr lang="ru-RU" sz="1800" b="1" dirty="0" smtClean="0">
            <a:solidFill>
              <a:srgbClr val="FFFF00"/>
            </a:solidFill>
          </a:endParaRPr>
        </a:p>
        <a:p>
          <a:pPr algn="ctr"/>
          <a:r>
            <a:rPr lang="ru-RU" sz="2800" b="1" dirty="0" smtClean="0">
              <a:solidFill>
                <a:srgbClr val="0070C0"/>
              </a:solidFill>
            </a:rPr>
            <a:t>Ресурсные центры</a:t>
          </a:r>
        </a:p>
        <a:p>
          <a:pPr algn="l"/>
          <a:r>
            <a:rPr lang="ru-RU" sz="1200" b="1" dirty="0" smtClean="0">
              <a:solidFill>
                <a:srgbClr val="0070C0"/>
              </a:solidFill>
            </a:rPr>
            <a:t>Предоставление кадровых, материально-технических ресурсов</a:t>
          </a:r>
        </a:p>
        <a:p>
          <a:pPr algn="l"/>
          <a:r>
            <a:rPr lang="ru-RU" sz="1200" b="1" dirty="0" smtClean="0">
              <a:solidFill>
                <a:srgbClr val="0070C0"/>
              </a:solidFill>
            </a:rPr>
            <a:t>Разработка, согласование и утверждение учебных программ</a:t>
          </a:r>
        </a:p>
        <a:p>
          <a:pPr algn="l"/>
          <a:r>
            <a:rPr lang="ru-RU" sz="1200" b="1" dirty="0" smtClean="0">
              <a:solidFill>
                <a:srgbClr val="0070C0"/>
              </a:solidFill>
            </a:rPr>
            <a:t>Организация работы сетевых профильных групп</a:t>
          </a:r>
        </a:p>
        <a:p>
          <a:pPr algn="l"/>
          <a:r>
            <a:rPr lang="ru-RU" sz="1200" b="1" dirty="0" smtClean="0">
              <a:solidFill>
                <a:srgbClr val="0070C0"/>
              </a:solidFill>
            </a:rPr>
            <a:t>Осуществление текущего и итогового контроля успеваемости обучающихся муниципальной сети профильных курсов</a:t>
          </a:r>
        </a:p>
        <a:p>
          <a:pPr algn="ctr"/>
          <a:endParaRPr lang="ru-RU" sz="3300" dirty="0" smtClean="0"/>
        </a:p>
        <a:p>
          <a:pPr algn="ctr"/>
          <a:endParaRPr lang="ru-RU" sz="3300" dirty="0"/>
        </a:p>
      </dgm:t>
    </dgm:pt>
    <dgm:pt modelId="{3BB46089-F92A-4E2B-9831-6E29A28CF8BE}" type="parTrans" cxnId="{5595DD1A-F362-445D-BF6B-6A1734226025}">
      <dgm:prSet/>
      <dgm:spPr/>
      <dgm:t>
        <a:bodyPr/>
        <a:lstStyle/>
        <a:p>
          <a:endParaRPr lang="ru-RU"/>
        </a:p>
      </dgm:t>
    </dgm:pt>
    <dgm:pt modelId="{DE77A03D-610A-42B8-A218-7B0C97BF131E}" type="sibTrans" cxnId="{5595DD1A-F362-445D-BF6B-6A1734226025}">
      <dgm:prSet/>
      <dgm:spPr/>
      <dgm:t>
        <a:bodyPr/>
        <a:lstStyle/>
        <a:p>
          <a:endParaRPr lang="ru-RU"/>
        </a:p>
      </dgm:t>
    </dgm:pt>
    <dgm:pt modelId="{8D154896-6597-4EE3-B293-D8ED40618A15}">
      <dgm:prSet phldrT="[Текст]" custT="1"/>
      <dgm:spPr>
        <a:noFill/>
        <a:ln w="3175">
          <a:solidFill>
            <a:srgbClr val="0070C0"/>
          </a:solidFill>
        </a:ln>
      </dgm:spPr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</a:rPr>
            <a:t>Сетевые школы</a:t>
          </a:r>
        </a:p>
        <a:p>
          <a:pPr algn="l"/>
          <a:r>
            <a:rPr lang="ru-RU" sz="1200" b="1" dirty="0" smtClean="0">
              <a:solidFill>
                <a:srgbClr val="0070C0"/>
              </a:solidFill>
            </a:rPr>
            <a:t>Организация обучения школьников  в профильных группах Ресурсных центров</a:t>
          </a:r>
        </a:p>
        <a:p>
          <a:pPr algn="l"/>
          <a:r>
            <a:rPr lang="ru-RU" sz="1200" b="1" dirty="0" smtClean="0">
              <a:solidFill>
                <a:srgbClr val="0070C0"/>
              </a:solidFill>
            </a:rPr>
            <a:t>Осуществление  контроля успеваемости и посещаемости обучающихся муниципальной сети профильных курсов</a:t>
          </a:r>
        </a:p>
        <a:p>
          <a:pPr algn="ctr"/>
          <a:endParaRPr lang="ru-RU" sz="1800" b="1" dirty="0">
            <a:solidFill>
              <a:srgbClr val="0070C0"/>
            </a:solidFill>
          </a:endParaRPr>
        </a:p>
      </dgm:t>
    </dgm:pt>
    <dgm:pt modelId="{798DF7E6-FA8D-4A96-92C8-113DF0080EBA}" type="parTrans" cxnId="{A235F9F5-230A-429C-AABD-4068738B62FE}">
      <dgm:prSet/>
      <dgm:spPr/>
      <dgm:t>
        <a:bodyPr/>
        <a:lstStyle/>
        <a:p>
          <a:endParaRPr lang="ru-RU"/>
        </a:p>
      </dgm:t>
    </dgm:pt>
    <dgm:pt modelId="{1EEFE81E-4C52-4F14-BEF1-A3822C470246}" type="sibTrans" cxnId="{A235F9F5-230A-429C-AABD-4068738B62FE}">
      <dgm:prSet/>
      <dgm:spPr/>
      <dgm:t>
        <a:bodyPr/>
        <a:lstStyle/>
        <a:p>
          <a:endParaRPr lang="ru-RU"/>
        </a:p>
      </dgm:t>
    </dgm:pt>
    <dgm:pt modelId="{BB2DE178-6D65-463B-9E06-A01BC6E4D4A9}" type="pres">
      <dgm:prSet presAssocID="{1A1647BB-01A2-486B-B83D-6756B6525E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90CFA4-B741-474F-AAF0-DFB929F5F493}" type="pres">
      <dgm:prSet presAssocID="{8C6F1169-D741-40C5-83F1-CACCA4BBD118}" presName="vertOne" presStyleCnt="0"/>
      <dgm:spPr/>
    </dgm:pt>
    <dgm:pt modelId="{1AE36343-9172-489F-9311-6FEEADD04B94}" type="pres">
      <dgm:prSet presAssocID="{8C6F1169-D741-40C5-83F1-CACCA4BBD118}" presName="txOne" presStyleLbl="node0" presStyleIdx="0" presStyleCnt="1" custScaleY="19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123C84-2C1D-4632-AE4D-BE23DD5868C2}" type="pres">
      <dgm:prSet presAssocID="{8C6F1169-D741-40C5-83F1-CACCA4BBD118}" presName="parTransOne" presStyleCnt="0"/>
      <dgm:spPr/>
    </dgm:pt>
    <dgm:pt modelId="{2BA05216-6462-4A79-AAF1-7F6F7A549DAE}" type="pres">
      <dgm:prSet presAssocID="{8C6F1169-D741-40C5-83F1-CACCA4BBD118}" presName="horzOne" presStyleCnt="0"/>
      <dgm:spPr/>
    </dgm:pt>
    <dgm:pt modelId="{56199AC3-6883-40EA-A7A9-A2DBC7718DF1}" type="pres">
      <dgm:prSet presAssocID="{87A56F91-A4A5-4195-9796-F69B551181BA}" presName="vertTwo" presStyleCnt="0"/>
      <dgm:spPr/>
    </dgm:pt>
    <dgm:pt modelId="{BE4B004B-55D7-41F5-AC97-5C032D9C2197}" type="pres">
      <dgm:prSet presAssocID="{87A56F91-A4A5-4195-9796-F69B551181BA}" presName="txTwo" presStyleLbl="node2" presStyleIdx="0" presStyleCnt="2" custLinFactNeighborX="1661" custLinFactNeighborY="-11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156B8-1243-493C-BC74-6099EABC9585}" type="pres">
      <dgm:prSet presAssocID="{87A56F91-A4A5-4195-9796-F69B551181BA}" presName="parTransTwo" presStyleCnt="0"/>
      <dgm:spPr/>
    </dgm:pt>
    <dgm:pt modelId="{54709EB7-20CD-404A-B013-2A32F2C2985C}" type="pres">
      <dgm:prSet presAssocID="{87A56F91-A4A5-4195-9796-F69B551181BA}" presName="horzTwo" presStyleCnt="0"/>
      <dgm:spPr/>
    </dgm:pt>
    <dgm:pt modelId="{2528767B-64AC-40AD-8B49-D0E45B9ABFBD}" type="pres">
      <dgm:prSet presAssocID="{C3364C70-73D2-4FE5-BC8D-B26243F4B565}" presName="vertThree" presStyleCnt="0"/>
      <dgm:spPr/>
    </dgm:pt>
    <dgm:pt modelId="{ADA6D30D-9C46-492C-9691-DB4687074234}" type="pres">
      <dgm:prSet presAssocID="{C3364C70-73D2-4FE5-BC8D-B26243F4B565}" presName="txThree" presStyleLbl="node3" presStyleIdx="0" presStyleCnt="2" custLinFactX="5938" custLinFactY="-1047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634A5-33BC-48CD-9775-D40D9B14860D}" type="pres">
      <dgm:prSet presAssocID="{C3364C70-73D2-4FE5-BC8D-B26243F4B565}" presName="horzThree" presStyleCnt="0"/>
      <dgm:spPr/>
    </dgm:pt>
    <dgm:pt modelId="{6AD2CF7E-9770-4F7D-BBE3-1A62A19C9E85}" type="pres">
      <dgm:prSet presAssocID="{4F16058D-ECA1-4F02-BC3C-8CE53051D0D3}" presName="sibSpaceTwo" presStyleCnt="0"/>
      <dgm:spPr/>
    </dgm:pt>
    <dgm:pt modelId="{D426AB30-F457-4C0D-8518-ABED820AD1A3}" type="pres">
      <dgm:prSet presAssocID="{CE44D693-4702-4278-B982-15D919CC5099}" presName="vertTwo" presStyleCnt="0"/>
      <dgm:spPr/>
    </dgm:pt>
    <dgm:pt modelId="{59C3D5DC-4138-447E-AC7D-94E5AEC72C04}" type="pres">
      <dgm:prSet presAssocID="{CE44D693-4702-4278-B982-15D919CC5099}" presName="txTwo" presStyleLbl="node2" presStyleIdx="1" presStyleCnt="2" custLinFactX="-6739" custLinFactY="9309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FB518-71D7-4B8A-A0DA-6127CC3E6B04}" type="pres">
      <dgm:prSet presAssocID="{CE44D693-4702-4278-B982-15D919CC5099}" presName="parTransTwo" presStyleCnt="0"/>
      <dgm:spPr/>
    </dgm:pt>
    <dgm:pt modelId="{62420383-3493-4CA4-AF3A-20358318624A}" type="pres">
      <dgm:prSet presAssocID="{CE44D693-4702-4278-B982-15D919CC5099}" presName="horzTwo" presStyleCnt="0"/>
      <dgm:spPr/>
    </dgm:pt>
    <dgm:pt modelId="{E25F4A44-D64B-4483-883D-53DA08B93608}" type="pres">
      <dgm:prSet presAssocID="{8D154896-6597-4EE3-B293-D8ED40618A15}" presName="vertThree" presStyleCnt="0"/>
      <dgm:spPr/>
    </dgm:pt>
    <dgm:pt modelId="{037567BE-9F4F-4975-A156-DE8515BEB961}" type="pres">
      <dgm:prSet presAssocID="{8D154896-6597-4EE3-B293-D8ED40618A15}" presName="txThree" presStyleLbl="node3" presStyleIdx="1" presStyleCnt="2" custLinFactNeighborX="-2462" custLinFactNeighborY="-6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443883-09E8-4686-89EE-4690A7136ECC}" type="pres">
      <dgm:prSet presAssocID="{8D154896-6597-4EE3-B293-D8ED40618A15}" presName="horzThree" presStyleCnt="0"/>
      <dgm:spPr/>
    </dgm:pt>
  </dgm:ptLst>
  <dgm:cxnLst>
    <dgm:cxn modelId="{01C91D36-3729-48BD-B8BA-DA35267A1E16}" type="presOf" srcId="{1A1647BB-01A2-486B-B83D-6756B6525E1F}" destId="{BB2DE178-6D65-463B-9E06-A01BC6E4D4A9}" srcOrd="0" destOrd="0" presId="urn:microsoft.com/office/officeart/2005/8/layout/hierarchy4"/>
    <dgm:cxn modelId="{5595DD1A-F362-445D-BF6B-6A1734226025}" srcId="{8C6F1169-D741-40C5-83F1-CACCA4BBD118}" destId="{CE44D693-4702-4278-B982-15D919CC5099}" srcOrd="1" destOrd="0" parTransId="{3BB46089-F92A-4E2B-9831-6E29A28CF8BE}" sibTransId="{DE77A03D-610A-42B8-A218-7B0C97BF131E}"/>
    <dgm:cxn modelId="{A235F9F5-230A-429C-AABD-4068738B62FE}" srcId="{CE44D693-4702-4278-B982-15D919CC5099}" destId="{8D154896-6597-4EE3-B293-D8ED40618A15}" srcOrd="0" destOrd="0" parTransId="{798DF7E6-FA8D-4A96-92C8-113DF0080EBA}" sibTransId="{1EEFE81E-4C52-4F14-BEF1-A3822C470246}"/>
    <dgm:cxn modelId="{35E05632-CE66-4134-A079-C78E2743069E}" srcId="{8C6F1169-D741-40C5-83F1-CACCA4BBD118}" destId="{87A56F91-A4A5-4195-9796-F69B551181BA}" srcOrd="0" destOrd="0" parTransId="{48648D78-7C63-46D5-B221-F36DEDACF866}" sibTransId="{4F16058D-ECA1-4F02-BC3C-8CE53051D0D3}"/>
    <dgm:cxn modelId="{9F906DDF-E482-451C-BC46-B658736881B7}" type="presOf" srcId="{8C6F1169-D741-40C5-83F1-CACCA4BBD118}" destId="{1AE36343-9172-489F-9311-6FEEADD04B94}" srcOrd="0" destOrd="0" presId="urn:microsoft.com/office/officeart/2005/8/layout/hierarchy4"/>
    <dgm:cxn modelId="{8AC1BD23-08AA-40BE-B6CC-ECBA12631E1A}" srcId="{87A56F91-A4A5-4195-9796-F69B551181BA}" destId="{C3364C70-73D2-4FE5-BC8D-B26243F4B565}" srcOrd="0" destOrd="0" parTransId="{FE40388A-165E-45F5-90E5-F100A0CFBE7A}" sibTransId="{456C9D63-B1B8-4E19-AFC6-D341B09E15A9}"/>
    <dgm:cxn modelId="{C5F4D8F5-2EA6-48FA-AD3C-7C2DDB7D3FD8}" type="presOf" srcId="{8D154896-6597-4EE3-B293-D8ED40618A15}" destId="{037567BE-9F4F-4975-A156-DE8515BEB961}" srcOrd="0" destOrd="0" presId="urn:microsoft.com/office/officeart/2005/8/layout/hierarchy4"/>
    <dgm:cxn modelId="{5694D3EA-76A7-4738-BEE7-8D93B80D3F5B}" srcId="{1A1647BB-01A2-486B-B83D-6756B6525E1F}" destId="{8C6F1169-D741-40C5-83F1-CACCA4BBD118}" srcOrd="0" destOrd="0" parTransId="{29589566-41C4-4092-A03A-74892BBBFD0E}" sibTransId="{27E70F03-F91C-4C44-B434-C16057D17D98}"/>
    <dgm:cxn modelId="{C122FB61-E3EA-4285-83B0-3A4B4A9A6490}" type="presOf" srcId="{87A56F91-A4A5-4195-9796-F69B551181BA}" destId="{BE4B004B-55D7-41F5-AC97-5C032D9C2197}" srcOrd="0" destOrd="0" presId="urn:microsoft.com/office/officeart/2005/8/layout/hierarchy4"/>
    <dgm:cxn modelId="{91B448EA-49E6-44D5-857B-5F9767E80A9D}" type="presOf" srcId="{CE44D693-4702-4278-B982-15D919CC5099}" destId="{59C3D5DC-4138-447E-AC7D-94E5AEC72C04}" srcOrd="0" destOrd="0" presId="urn:microsoft.com/office/officeart/2005/8/layout/hierarchy4"/>
    <dgm:cxn modelId="{02266D4F-4CEF-452F-8DF7-DEAC488FF866}" type="presOf" srcId="{C3364C70-73D2-4FE5-BC8D-B26243F4B565}" destId="{ADA6D30D-9C46-492C-9691-DB4687074234}" srcOrd="0" destOrd="0" presId="urn:microsoft.com/office/officeart/2005/8/layout/hierarchy4"/>
    <dgm:cxn modelId="{223D966E-B317-4355-A0CB-CF570BC4C4AC}" type="presParOf" srcId="{BB2DE178-6D65-463B-9E06-A01BC6E4D4A9}" destId="{4D90CFA4-B741-474F-AAF0-DFB929F5F493}" srcOrd="0" destOrd="0" presId="urn:microsoft.com/office/officeart/2005/8/layout/hierarchy4"/>
    <dgm:cxn modelId="{8FDA2364-4438-4865-8DE1-64D89B8C577D}" type="presParOf" srcId="{4D90CFA4-B741-474F-AAF0-DFB929F5F493}" destId="{1AE36343-9172-489F-9311-6FEEADD04B94}" srcOrd="0" destOrd="0" presId="urn:microsoft.com/office/officeart/2005/8/layout/hierarchy4"/>
    <dgm:cxn modelId="{97964128-6BD3-40E2-923C-54C84B431969}" type="presParOf" srcId="{4D90CFA4-B741-474F-AAF0-DFB929F5F493}" destId="{69123C84-2C1D-4632-AE4D-BE23DD5868C2}" srcOrd="1" destOrd="0" presId="urn:microsoft.com/office/officeart/2005/8/layout/hierarchy4"/>
    <dgm:cxn modelId="{36DECA91-9820-42B6-A700-B337366120A8}" type="presParOf" srcId="{4D90CFA4-B741-474F-AAF0-DFB929F5F493}" destId="{2BA05216-6462-4A79-AAF1-7F6F7A549DAE}" srcOrd="2" destOrd="0" presId="urn:microsoft.com/office/officeart/2005/8/layout/hierarchy4"/>
    <dgm:cxn modelId="{326FE680-A57E-4EDA-BE13-90825BF4CAEB}" type="presParOf" srcId="{2BA05216-6462-4A79-AAF1-7F6F7A549DAE}" destId="{56199AC3-6883-40EA-A7A9-A2DBC7718DF1}" srcOrd="0" destOrd="0" presId="urn:microsoft.com/office/officeart/2005/8/layout/hierarchy4"/>
    <dgm:cxn modelId="{484B53DA-C210-49BC-A527-D346570EEE40}" type="presParOf" srcId="{56199AC3-6883-40EA-A7A9-A2DBC7718DF1}" destId="{BE4B004B-55D7-41F5-AC97-5C032D9C2197}" srcOrd="0" destOrd="0" presId="urn:microsoft.com/office/officeart/2005/8/layout/hierarchy4"/>
    <dgm:cxn modelId="{50078FA8-7920-43C1-BF39-AF4A1D6F36AF}" type="presParOf" srcId="{56199AC3-6883-40EA-A7A9-A2DBC7718DF1}" destId="{E77156B8-1243-493C-BC74-6099EABC9585}" srcOrd="1" destOrd="0" presId="urn:microsoft.com/office/officeart/2005/8/layout/hierarchy4"/>
    <dgm:cxn modelId="{5A65798B-2250-41AA-A38A-E50652B74361}" type="presParOf" srcId="{56199AC3-6883-40EA-A7A9-A2DBC7718DF1}" destId="{54709EB7-20CD-404A-B013-2A32F2C2985C}" srcOrd="2" destOrd="0" presId="urn:microsoft.com/office/officeart/2005/8/layout/hierarchy4"/>
    <dgm:cxn modelId="{DF7DC0DD-4A4E-4552-97CC-04509D3A3B6C}" type="presParOf" srcId="{54709EB7-20CD-404A-B013-2A32F2C2985C}" destId="{2528767B-64AC-40AD-8B49-D0E45B9ABFBD}" srcOrd="0" destOrd="0" presId="urn:microsoft.com/office/officeart/2005/8/layout/hierarchy4"/>
    <dgm:cxn modelId="{BF16A689-7372-4BB4-BF25-00521F9A6A91}" type="presParOf" srcId="{2528767B-64AC-40AD-8B49-D0E45B9ABFBD}" destId="{ADA6D30D-9C46-492C-9691-DB4687074234}" srcOrd="0" destOrd="0" presId="urn:microsoft.com/office/officeart/2005/8/layout/hierarchy4"/>
    <dgm:cxn modelId="{A86833FB-5892-471C-94A7-F2EAA38877BC}" type="presParOf" srcId="{2528767B-64AC-40AD-8B49-D0E45B9ABFBD}" destId="{CE4634A5-33BC-48CD-9775-D40D9B14860D}" srcOrd="1" destOrd="0" presId="urn:microsoft.com/office/officeart/2005/8/layout/hierarchy4"/>
    <dgm:cxn modelId="{BC88A585-7CEC-429B-8681-E9225952E5CF}" type="presParOf" srcId="{2BA05216-6462-4A79-AAF1-7F6F7A549DAE}" destId="{6AD2CF7E-9770-4F7D-BBE3-1A62A19C9E85}" srcOrd="1" destOrd="0" presId="urn:microsoft.com/office/officeart/2005/8/layout/hierarchy4"/>
    <dgm:cxn modelId="{98DE48BB-433D-4075-B398-C92B99CA4062}" type="presParOf" srcId="{2BA05216-6462-4A79-AAF1-7F6F7A549DAE}" destId="{D426AB30-F457-4C0D-8518-ABED820AD1A3}" srcOrd="2" destOrd="0" presId="urn:microsoft.com/office/officeart/2005/8/layout/hierarchy4"/>
    <dgm:cxn modelId="{CE720519-5AB2-4137-9F17-1F3F81AC29B2}" type="presParOf" srcId="{D426AB30-F457-4C0D-8518-ABED820AD1A3}" destId="{59C3D5DC-4138-447E-AC7D-94E5AEC72C04}" srcOrd="0" destOrd="0" presId="urn:microsoft.com/office/officeart/2005/8/layout/hierarchy4"/>
    <dgm:cxn modelId="{90A11F07-78C3-4965-B7F2-D4DCD46A6135}" type="presParOf" srcId="{D426AB30-F457-4C0D-8518-ABED820AD1A3}" destId="{035FB518-71D7-4B8A-A0DA-6127CC3E6B04}" srcOrd="1" destOrd="0" presId="urn:microsoft.com/office/officeart/2005/8/layout/hierarchy4"/>
    <dgm:cxn modelId="{E2F08F83-69E4-4DB2-B876-B9C4BD7A82AA}" type="presParOf" srcId="{D426AB30-F457-4C0D-8518-ABED820AD1A3}" destId="{62420383-3493-4CA4-AF3A-20358318624A}" srcOrd="2" destOrd="0" presId="urn:microsoft.com/office/officeart/2005/8/layout/hierarchy4"/>
    <dgm:cxn modelId="{CBB72D4D-AE3D-4846-A826-65900D4212F8}" type="presParOf" srcId="{62420383-3493-4CA4-AF3A-20358318624A}" destId="{E25F4A44-D64B-4483-883D-53DA08B93608}" srcOrd="0" destOrd="0" presId="urn:microsoft.com/office/officeart/2005/8/layout/hierarchy4"/>
    <dgm:cxn modelId="{EF3D0751-FCAB-466C-934A-6F969448EDA8}" type="presParOf" srcId="{E25F4A44-D64B-4483-883D-53DA08B93608}" destId="{037567BE-9F4F-4975-A156-DE8515BEB961}" srcOrd="0" destOrd="0" presId="urn:microsoft.com/office/officeart/2005/8/layout/hierarchy4"/>
    <dgm:cxn modelId="{C195733F-3FB3-4E85-8358-EAEE20328B56}" type="presParOf" srcId="{E25F4A44-D64B-4483-883D-53DA08B93608}" destId="{8A443883-09E8-4686-89EE-4690A7136ECC}" srcOrd="1" destOrd="0" presId="urn:microsoft.com/office/officeart/2005/8/layout/hierarchy4"/>
  </dgm:cxnLst>
  <dgm:bg>
    <a:noFill/>
  </dgm:bg>
  <dgm:whole>
    <a:ln w="12700"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E80AF-D9A4-4B53-A0AA-068A3F0E30F0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FB21A7-52FC-4563-90BE-9C6BEB90B3A7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8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FFFF00"/>
              </a:solidFill>
            </a:rPr>
            <a:t>2011-2012, 2012-2013 </a:t>
          </a:r>
          <a:r>
            <a:rPr lang="ru-RU" sz="1800" b="1" dirty="0" smtClean="0"/>
            <a:t>- </a:t>
          </a:r>
          <a:r>
            <a:rPr lang="ru-RU" sz="1800" dirty="0" smtClean="0"/>
            <a:t> </a:t>
          </a:r>
          <a:r>
            <a:rPr lang="ru-RU" sz="1800" b="1" dirty="0" smtClean="0"/>
            <a:t>3  Ресурсных центра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/>
            <a:t>Профили и курсы: физико-математический, химико-биологический,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/>
            <a:t>информационно-технологический, педагогический класс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A7B61B98-5A61-4121-87E6-9F7BA383A261}" type="parTrans" cxnId="{53C28A3A-26CC-415F-8964-A00082537506}">
      <dgm:prSet/>
      <dgm:spPr/>
      <dgm:t>
        <a:bodyPr/>
        <a:lstStyle/>
        <a:p>
          <a:endParaRPr lang="ru-RU"/>
        </a:p>
      </dgm:t>
    </dgm:pt>
    <dgm:pt modelId="{5A411EC1-05CE-4A7E-A3E9-85443C13337F}" type="sibTrans" cxnId="{53C28A3A-26CC-415F-8964-A00082537506}">
      <dgm:prSet/>
      <dgm:spPr/>
      <dgm:t>
        <a:bodyPr/>
        <a:lstStyle/>
        <a:p>
          <a:endParaRPr lang="ru-RU"/>
        </a:p>
      </dgm:t>
    </dgm:pt>
    <dgm:pt modelId="{848E4750-BCDA-4623-8983-C1A3FC6A66CC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FFFF00"/>
              </a:solidFill>
            </a:rPr>
            <a:t>2013-2014</a:t>
          </a:r>
          <a:r>
            <a:rPr lang="ru-RU" sz="1800" b="1" dirty="0" smtClean="0"/>
            <a:t>  – 3 Ресурсных центра  </a:t>
          </a:r>
        </a:p>
        <a:p>
          <a:pPr algn="ctr"/>
          <a:r>
            <a:rPr lang="ru-RU" sz="1100" b="1" dirty="0" smtClean="0">
              <a:solidFill>
                <a:schemeClr val="bg1"/>
              </a:solidFill>
            </a:rPr>
            <a:t>Профили и курсы: информационно-технологический,  художественно-эстетический, </a:t>
          </a:r>
        </a:p>
        <a:p>
          <a:pPr algn="ctr"/>
          <a:r>
            <a:rPr lang="ru-RU" sz="1100" b="1" dirty="0" smtClean="0">
              <a:solidFill>
                <a:schemeClr val="bg1"/>
              </a:solidFill>
            </a:rPr>
            <a:t>педагогический класс,  бизнес - класс, основы журналистики</a:t>
          </a:r>
          <a:endParaRPr lang="ru-RU" sz="1100" b="1" dirty="0">
            <a:solidFill>
              <a:schemeClr val="bg1"/>
            </a:solidFill>
          </a:endParaRPr>
        </a:p>
      </dgm:t>
    </dgm:pt>
    <dgm:pt modelId="{1BA1DA43-5979-4597-B3B3-11ED936EC0B6}" type="parTrans" cxnId="{B045BB52-F2E1-4398-AF06-BF48EEB533B2}">
      <dgm:prSet/>
      <dgm:spPr/>
      <dgm:t>
        <a:bodyPr/>
        <a:lstStyle/>
        <a:p>
          <a:endParaRPr lang="ru-RU"/>
        </a:p>
      </dgm:t>
    </dgm:pt>
    <dgm:pt modelId="{EAC8F926-8534-4CA4-A22D-21E25D6F001A}" type="sibTrans" cxnId="{B045BB52-F2E1-4398-AF06-BF48EEB533B2}">
      <dgm:prSet/>
      <dgm:spPr/>
      <dgm:t>
        <a:bodyPr/>
        <a:lstStyle/>
        <a:p>
          <a:endParaRPr lang="ru-RU"/>
        </a:p>
      </dgm:t>
    </dgm:pt>
    <dgm:pt modelId="{F5A9EDF3-8617-461F-AD40-391385BB419F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rgbClr val="FFFF00"/>
              </a:solidFill>
            </a:rPr>
            <a:t>2014-2015</a:t>
          </a:r>
          <a:r>
            <a:rPr lang="ru-RU" sz="1800" b="1" dirty="0" smtClean="0"/>
            <a:t>  – 4 Ресурсных центра</a:t>
          </a:r>
        </a:p>
        <a:p>
          <a:pPr algn="ctr"/>
          <a:r>
            <a:rPr lang="ru-RU" sz="1100" b="1" dirty="0" smtClean="0"/>
            <a:t>Профили и курсы: информационно-технологический, художественно-эстетический, химико-биологический, педагогический класс, бизнес  - класс, основы журналистики</a:t>
          </a:r>
          <a:endParaRPr lang="ru-RU" sz="1100" b="1" dirty="0"/>
        </a:p>
      </dgm:t>
    </dgm:pt>
    <dgm:pt modelId="{93E70788-E2F9-4838-84A4-F5FDF7BDC929}" type="parTrans" cxnId="{94D93B0F-D668-44C2-9D5F-FF8739383C9F}">
      <dgm:prSet/>
      <dgm:spPr/>
      <dgm:t>
        <a:bodyPr/>
        <a:lstStyle/>
        <a:p>
          <a:endParaRPr lang="ru-RU"/>
        </a:p>
      </dgm:t>
    </dgm:pt>
    <dgm:pt modelId="{AE8FCF4A-CF05-4557-81E5-A3F75F34E61B}" type="sibTrans" cxnId="{94D93B0F-D668-44C2-9D5F-FF8739383C9F}">
      <dgm:prSet/>
      <dgm:spPr/>
      <dgm:t>
        <a:bodyPr/>
        <a:lstStyle/>
        <a:p>
          <a:endParaRPr lang="ru-RU"/>
        </a:p>
      </dgm:t>
    </dgm:pt>
    <dgm:pt modelId="{602D057D-4E73-459B-AD74-5DCCFC852F08}">
      <dgm:prSet/>
      <dgm:spPr/>
      <dgm:t>
        <a:bodyPr/>
        <a:lstStyle/>
        <a:p>
          <a:pPr algn="l"/>
          <a:endParaRPr lang="ru-RU" sz="3600" dirty="0"/>
        </a:p>
      </dgm:t>
    </dgm:pt>
    <dgm:pt modelId="{7B4CE388-A414-440B-BB6F-05CB3ACA2FF2}" type="parTrans" cxnId="{8F27ABF3-04B3-4AAE-9661-E1E27FAB382A}">
      <dgm:prSet/>
      <dgm:spPr/>
      <dgm:t>
        <a:bodyPr/>
        <a:lstStyle/>
        <a:p>
          <a:endParaRPr lang="ru-RU"/>
        </a:p>
      </dgm:t>
    </dgm:pt>
    <dgm:pt modelId="{FC5A1AB6-5ECD-4B2D-9C64-052489E9668C}" type="sibTrans" cxnId="{8F27ABF3-04B3-4AAE-9661-E1E27FAB382A}">
      <dgm:prSet/>
      <dgm:spPr/>
      <dgm:t>
        <a:bodyPr/>
        <a:lstStyle/>
        <a:p>
          <a:endParaRPr lang="ru-RU"/>
        </a:p>
      </dgm:t>
    </dgm:pt>
    <dgm:pt modelId="{518D0654-00AB-4773-87A4-21A1717DAEEA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rgbClr val="FFFF00"/>
              </a:solidFill>
            </a:rPr>
            <a:t>2015-2016, 2018-2019  </a:t>
          </a:r>
          <a:r>
            <a:rPr lang="ru-RU" sz="1800" b="1" dirty="0" smtClean="0"/>
            <a:t>– 5 Ресурсных центров</a:t>
          </a:r>
        </a:p>
        <a:p>
          <a:pPr algn="ctr"/>
          <a:r>
            <a:rPr lang="ru-RU" sz="1100" b="1" dirty="0" smtClean="0"/>
            <a:t>Профили и курсы:  информационно-технологический, художественно-эстетический, химико-биологический,  физико-математический, социально-гуманитарный, педагогический класс, основы медицинских знаний, основы журналистики </a:t>
          </a:r>
        </a:p>
        <a:p>
          <a:pPr algn="ctr"/>
          <a:endParaRPr lang="ru-RU" sz="1800" b="1" dirty="0" smtClean="0"/>
        </a:p>
        <a:p>
          <a:pPr algn="ctr"/>
          <a:r>
            <a:rPr lang="ru-RU" sz="1800" b="1" dirty="0" smtClean="0"/>
            <a:t>2016-2017, 2017-2018 – 6 Ресурсных центров</a:t>
          </a:r>
          <a:endParaRPr lang="ru-RU" sz="1800" b="0" dirty="0"/>
        </a:p>
      </dgm:t>
    </dgm:pt>
    <dgm:pt modelId="{B35F5147-DF7C-4BAA-9F28-54E0366E850F}" type="parTrans" cxnId="{BE7079DC-DF52-44BC-9742-67188D9D963D}">
      <dgm:prSet/>
      <dgm:spPr/>
      <dgm:t>
        <a:bodyPr/>
        <a:lstStyle/>
        <a:p>
          <a:endParaRPr lang="ru-RU"/>
        </a:p>
      </dgm:t>
    </dgm:pt>
    <dgm:pt modelId="{505FB406-F417-4331-A2AD-93C18766C6E5}" type="sibTrans" cxnId="{BE7079DC-DF52-44BC-9742-67188D9D963D}">
      <dgm:prSet/>
      <dgm:spPr/>
      <dgm:t>
        <a:bodyPr/>
        <a:lstStyle/>
        <a:p>
          <a:endParaRPr lang="ru-RU"/>
        </a:p>
      </dgm:t>
    </dgm:pt>
    <dgm:pt modelId="{F07EEF8B-FF04-4A68-B737-EB2745574A64}">
      <dgm:prSet custT="1"/>
      <dgm:spPr/>
      <dgm:t>
        <a:bodyPr/>
        <a:lstStyle/>
        <a:p>
          <a:pPr algn="ctr"/>
          <a:r>
            <a:rPr lang="ru-RU" sz="1000" b="0" dirty="0" smtClean="0"/>
            <a:t>Профили, </a:t>
          </a:r>
          <a:r>
            <a:rPr lang="ru-RU" sz="1000" b="0" dirty="0" err="1" smtClean="0"/>
            <a:t>предпрофили</a:t>
          </a:r>
          <a:r>
            <a:rPr lang="ru-RU" sz="1000" b="0" dirty="0" smtClean="0"/>
            <a:t>: информационно-технологический,  художественно-эстетический, социально-гуманитарный, химико-биологический, филологический, педагогический класс, медицинский класс, основы журналистики, основы </a:t>
          </a:r>
          <a:r>
            <a:rPr lang="ru-RU" sz="1000" b="0" dirty="0" err="1" smtClean="0"/>
            <a:t>ку</a:t>
          </a:r>
          <a:endParaRPr lang="ru-RU" sz="1000" b="0" dirty="0"/>
        </a:p>
      </dgm:t>
    </dgm:pt>
    <dgm:pt modelId="{8EF44DE2-A78A-4B93-AB0D-1EAC38664CCD}" type="sibTrans" cxnId="{75FF6EEA-BEB7-429E-B630-D2DCF19EE391}">
      <dgm:prSet/>
      <dgm:spPr/>
      <dgm:t>
        <a:bodyPr/>
        <a:lstStyle/>
        <a:p>
          <a:endParaRPr lang="ru-RU"/>
        </a:p>
      </dgm:t>
    </dgm:pt>
    <dgm:pt modelId="{E53E1102-19AF-4178-A406-D04397EA54E4}" type="parTrans" cxnId="{75FF6EEA-BEB7-429E-B630-D2DCF19EE391}">
      <dgm:prSet/>
      <dgm:spPr/>
      <dgm:t>
        <a:bodyPr/>
        <a:lstStyle/>
        <a:p>
          <a:endParaRPr lang="ru-RU"/>
        </a:p>
      </dgm:t>
    </dgm:pt>
    <dgm:pt modelId="{BA728D14-F98A-4628-8E27-7F2DC8160B0A}">
      <dgm:prSet custT="1"/>
      <dgm:spPr/>
      <dgm:t>
        <a:bodyPr/>
        <a:lstStyle/>
        <a:p>
          <a:r>
            <a:rPr lang="ru-RU" sz="1800" b="1" dirty="0" smtClean="0"/>
            <a:t>                      </a:t>
          </a:r>
          <a:r>
            <a:rPr lang="ru-RU" sz="1800" b="1" dirty="0" smtClean="0">
              <a:solidFill>
                <a:srgbClr val="FFFF00"/>
              </a:solidFill>
            </a:rPr>
            <a:t>2016-2017, 2017-2018 </a:t>
          </a:r>
          <a:r>
            <a:rPr lang="ru-RU" sz="1800" b="1" dirty="0" smtClean="0"/>
            <a:t>– 6 Ресурсных центров</a:t>
          </a:r>
        </a:p>
        <a:p>
          <a:r>
            <a:rPr lang="ru-RU" sz="1200" b="1" dirty="0" smtClean="0"/>
            <a:t>Профили: информационно-технологический, художественно-эстетический, химико-биологический, социально-гуманитарный, социально-экономический, педагогический класс, медицинский класс, основы журналистики, основы кулинарии</a:t>
          </a:r>
          <a:endParaRPr lang="ru-RU" sz="1200" b="1" dirty="0"/>
        </a:p>
      </dgm:t>
    </dgm:pt>
    <dgm:pt modelId="{904D8F05-947D-4207-AE26-9437A43662DB}" type="sibTrans" cxnId="{20DE44A1-548A-48BB-91A0-DA79E07402FC}">
      <dgm:prSet/>
      <dgm:spPr/>
      <dgm:t>
        <a:bodyPr/>
        <a:lstStyle/>
        <a:p>
          <a:endParaRPr lang="ru-RU"/>
        </a:p>
      </dgm:t>
    </dgm:pt>
    <dgm:pt modelId="{E6BDE597-85CA-4214-B9A8-A9D950297A03}" type="parTrans" cxnId="{20DE44A1-548A-48BB-91A0-DA79E07402FC}">
      <dgm:prSet/>
      <dgm:spPr/>
      <dgm:t>
        <a:bodyPr/>
        <a:lstStyle/>
        <a:p>
          <a:endParaRPr lang="ru-RU"/>
        </a:p>
      </dgm:t>
    </dgm:pt>
    <dgm:pt modelId="{F1C0F2B2-3919-45AD-B9B3-6AFFE4046255}" type="pres">
      <dgm:prSet presAssocID="{1BBE80AF-D9A4-4B53-A0AA-068A3F0E30F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55438A-B3A4-4342-9AC2-CC6A2E320524}" type="pres">
      <dgm:prSet presAssocID="{07FB21A7-52FC-4563-90BE-9C6BEB90B3A7}" presName="comp" presStyleCnt="0"/>
      <dgm:spPr/>
      <dgm:t>
        <a:bodyPr/>
        <a:lstStyle/>
        <a:p>
          <a:endParaRPr lang="ru-RU"/>
        </a:p>
      </dgm:t>
    </dgm:pt>
    <dgm:pt modelId="{95DAAFB8-F12D-425C-AA9A-A9257BADD941}" type="pres">
      <dgm:prSet presAssocID="{07FB21A7-52FC-4563-90BE-9C6BEB90B3A7}" presName="box" presStyleLbl="node1" presStyleIdx="0" presStyleCnt="5"/>
      <dgm:spPr/>
      <dgm:t>
        <a:bodyPr/>
        <a:lstStyle/>
        <a:p>
          <a:endParaRPr lang="ru-RU"/>
        </a:p>
      </dgm:t>
    </dgm:pt>
    <dgm:pt modelId="{14B53C00-AD61-486B-B351-8D35563358C9}" type="pres">
      <dgm:prSet presAssocID="{07FB21A7-52FC-4563-90BE-9C6BEB90B3A7}" presName="img" presStyleLbl="fgImgPlace1" presStyleIdx="0" presStyleCnt="5" custScaleX="69481" custScaleY="115366" custLinFactNeighborX="-12296" custLinFactNeighborY="49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BDE947-B2AE-40DF-B656-E5A5440B42CC}" type="pres">
      <dgm:prSet presAssocID="{07FB21A7-52FC-4563-90BE-9C6BEB90B3A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01BD0-EAFA-4097-83BC-A344E6304DFB}" type="pres">
      <dgm:prSet presAssocID="{5A411EC1-05CE-4A7E-A3E9-85443C13337F}" presName="spacer" presStyleCnt="0"/>
      <dgm:spPr/>
      <dgm:t>
        <a:bodyPr/>
        <a:lstStyle/>
        <a:p>
          <a:endParaRPr lang="ru-RU"/>
        </a:p>
      </dgm:t>
    </dgm:pt>
    <dgm:pt modelId="{7D4C1A37-7C2B-49C2-AE15-3BF426540AF5}" type="pres">
      <dgm:prSet presAssocID="{848E4750-BCDA-4623-8983-C1A3FC6A66CC}" presName="comp" presStyleCnt="0"/>
      <dgm:spPr/>
      <dgm:t>
        <a:bodyPr/>
        <a:lstStyle/>
        <a:p>
          <a:endParaRPr lang="ru-RU"/>
        </a:p>
      </dgm:t>
    </dgm:pt>
    <dgm:pt modelId="{5EED1FF8-A011-4BC3-A037-9CDCDE70B4E7}" type="pres">
      <dgm:prSet presAssocID="{848E4750-BCDA-4623-8983-C1A3FC6A66CC}" presName="box" presStyleLbl="node1" presStyleIdx="1" presStyleCnt="5" custLinFactNeighborY="-1926"/>
      <dgm:spPr/>
      <dgm:t>
        <a:bodyPr/>
        <a:lstStyle/>
        <a:p>
          <a:endParaRPr lang="ru-RU"/>
        </a:p>
      </dgm:t>
    </dgm:pt>
    <dgm:pt modelId="{5764A230-134B-4C63-8580-D477149FED67}" type="pres">
      <dgm:prSet presAssocID="{848E4750-BCDA-4623-8983-C1A3FC6A66CC}" presName="img" presStyleLbl="fgImgPlace1" presStyleIdx="1" presStyleCnt="5" custScaleX="72131" custLinFactNeighborX="-10971" custLinFactNeighborY="-36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A602BD-FB29-4A4E-93EB-6EA981631F5C}" type="pres">
      <dgm:prSet presAssocID="{848E4750-BCDA-4623-8983-C1A3FC6A66C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9B967-1436-4F5D-AC5D-0F313C39105F}" type="pres">
      <dgm:prSet presAssocID="{EAC8F926-8534-4CA4-A22D-21E25D6F001A}" presName="spacer" presStyleCnt="0"/>
      <dgm:spPr/>
      <dgm:t>
        <a:bodyPr/>
        <a:lstStyle/>
        <a:p>
          <a:endParaRPr lang="ru-RU"/>
        </a:p>
      </dgm:t>
    </dgm:pt>
    <dgm:pt modelId="{AA7B6897-D020-448A-B7E5-62C12A1F265D}" type="pres">
      <dgm:prSet presAssocID="{F5A9EDF3-8617-461F-AD40-391385BB419F}" presName="comp" presStyleCnt="0"/>
      <dgm:spPr/>
      <dgm:t>
        <a:bodyPr/>
        <a:lstStyle/>
        <a:p>
          <a:endParaRPr lang="ru-RU"/>
        </a:p>
      </dgm:t>
    </dgm:pt>
    <dgm:pt modelId="{19E89B91-5020-43E7-B42A-B842A4505DC7}" type="pres">
      <dgm:prSet presAssocID="{F5A9EDF3-8617-461F-AD40-391385BB419F}" presName="box" presStyleLbl="node1" presStyleIdx="2" presStyleCnt="5"/>
      <dgm:spPr/>
      <dgm:t>
        <a:bodyPr/>
        <a:lstStyle/>
        <a:p>
          <a:endParaRPr lang="ru-RU"/>
        </a:p>
      </dgm:t>
    </dgm:pt>
    <dgm:pt modelId="{85D46016-B949-4BF3-B09C-B1E9175F3F23}" type="pres">
      <dgm:prSet presAssocID="{F5A9EDF3-8617-461F-AD40-391385BB419F}" presName="img" presStyleLbl="fgImgPlace1" presStyleIdx="2" presStyleCnt="5" custScaleX="78060" custScaleY="115365" custLinFactNeighborX="-12105" custLinFactNeighborY="36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659884-4BF1-4070-A641-8C2744226C5D}" type="pres">
      <dgm:prSet presAssocID="{F5A9EDF3-8617-461F-AD40-391385BB419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8201D-A6FB-40BC-929C-6D6D7AB86CDE}" type="pres">
      <dgm:prSet presAssocID="{AE8FCF4A-CF05-4557-81E5-A3F75F34E61B}" presName="spacer" presStyleCnt="0"/>
      <dgm:spPr/>
      <dgm:t>
        <a:bodyPr/>
        <a:lstStyle/>
        <a:p>
          <a:endParaRPr lang="ru-RU"/>
        </a:p>
      </dgm:t>
    </dgm:pt>
    <dgm:pt modelId="{3AE6AC1A-CB9A-4A07-919F-FEFD80ACFA05}" type="pres">
      <dgm:prSet presAssocID="{518D0654-00AB-4773-87A4-21A1717DAEEA}" presName="comp" presStyleCnt="0"/>
      <dgm:spPr/>
      <dgm:t>
        <a:bodyPr/>
        <a:lstStyle/>
        <a:p>
          <a:endParaRPr lang="ru-RU"/>
        </a:p>
      </dgm:t>
    </dgm:pt>
    <dgm:pt modelId="{51811222-F2BD-4BB2-A2A5-A1A0C3F32525}" type="pres">
      <dgm:prSet presAssocID="{518D0654-00AB-4773-87A4-21A1717DAEEA}" presName="box" presStyleLbl="node1" presStyleIdx="3" presStyleCnt="5"/>
      <dgm:spPr/>
      <dgm:t>
        <a:bodyPr/>
        <a:lstStyle/>
        <a:p>
          <a:endParaRPr lang="ru-RU"/>
        </a:p>
      </dgm:t>
    </dgm:pt>
    <dgm:pt modelId="{912C7471-3524-4CA7-9A58-272CC2F5A759}" type="pres">
      <dgm:prSet presAssocID="{518D0654-00AB-4773-87A4-21A1717DAEEA}" presName="img" presStyleLbl="fgImgPlace1" presStyleIdx="3" presStyleCnt="5" custScaleX="69862" custScaleY="99999" custLinFactNeighborX="-12105" custLinFactNeighborY="-45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BE669E-E46B-437C-8FB8-678895E16973}" type="pres">
      <dgm:prSet presAssocID="{518D0654-00AB-4773-87A4-21A1717DAEE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CC42F-BC91-4DCE-8889-A2376AA65949}" type="pres">
      <dgm:prSet presAssocID="{505FB406-F417-4331-A2AD-93C18766C6E5}" presName="spacer" presStyleCnt="0"/>
      <dgm:spPr/>
      <dgm:t>
        <a:bodyPr/>
        <a:lstStyle/>
        <a:p>
          <a:endParaRPr lang="ru-RU"/>
        </a:p>
      </dgm:t>
    </dgm:pt>
    <dgm:pt modelId="{8A8913E1-8C6E-4DAB-B85F-8A617142746C}" type="pres">
      <dgm:prSet presAssocID="{BA728D14-F98A-4628-8E27-7F2DC8160B0A}" presName="comp" presStyleCnt="0"/>
      <dgm:spPr/>
      <dgm:t>
        <a:bodyPr/>
        <a:lstStyle/>
        <a:p>
          <a:endParaRPr lang="ru-RU"/>
        </a:p>
      </dgm:t>
    </dgm:pt>
    <dgm:pt modelId="{36557B84-C273-4B1D-92DE-6E5393E2D61B}" type="pres">
      <dgm:prSet presAssocID="{BA728D14-F98A-4628-8E27-7F2DC8160B0A}" presName="box" presStyleLbl="node1" presStyleIdx="4" presStyleCnt="5" custLinFactNeighborX="820" custLinFactNeighborY="5805"/>
      <dgm:spPr/>
      <dgm:t>
        <a:bodyPr/>
        <a:lstStyle/>
        <a:p>
          <a:endParaRPr lang="ru-RU"/>
        </a:p>
      </dgm:t>
    </dgm:pt>
    <dgm:pt modelId="{7B64D7EB-D0F8-4B5A-8199-4915DFEE20A7}" type="pres">
      <dgm:prSet presAssocID="{BA728D14-F98A-4628-8E27-7F2DC8160B0A}" presName="img" presStyleLbl="fgImgPlace1" presStyleIdx="4" presStyleCnt="5" custScaleX="74290" custScaleY="112009" custLinFactNeighborX="-13926" custLinFactNeighborY="-22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9EF1F9-182E-44DE-94ED-C59B65D8D0B3}" type="pres">
      <dgm:prSet presAssocID="{BA728D14-F98A-4628-8E27-7F2DC8160B0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344911-D3BF-4F52-8540-0CF50DFDD96D}" type="presOf" srcId="{602D057D-4E73-459B-AD74-5DCCFC852F08}" destId="{19E89B91-5020-43E7-B42A-B842A4505DC7}" srcOrd="0" destOrd="1" presId="urn:microsoft.com/office/officeart/2005/8/layout/vList4"/>
    <dgm:cxn modelId="{0CE80379-6D6B-4BCF-A492-EF65EAD18F7E}" type="presOf" srcId="{518D0654-00AB-4773-87A4-21A1717DAEEA}" destId="{C9BE669E-E46B-437C-8FB8-678895E16973}" srcOrd="1" destOrd="0" presId="urn:microsoft.com/office/officeart/2005/8/layout/vList4"/>
    <dgm:cxn modelId="{57E0BE96-03B8-4D7E-B689-7B7BB866751D}" type="presOf" srcId="{518D0654-00AB-4773-87A4-21A1717DAEEA}" destId="{51811222-F2BD-4BB2-A2A5-A1A0C3F32525}" srcOrd="0" destOrd="0" presId="urn:microsoft.com/office/officeart/2005/8/layout/vList4"/>
    <dgm:cxn modelId="{17470AA6-BE1C-4D47-8875-C6C49AE9AD2A}" type="presOf" srcId="{848E4750-BCDA-4623-8983-C1A3FC6A66CC}" destId="{28A602BD-FB29-4A4E-93EB-6EA981631F5C}" srcOrd="1" destOrd="0" presId="urn:microsoft.com/office/officeart/2005/8/layout/vList4"/>
    <dgm:cxn modelId="{94D93B0F-D668-44C2-9D5F-FF8739383C9F}" srcId="{1BBE80AF-D9A4-4B53-A0AA-068A3F0E30F0}" destId="{F5A9EDF3-8617-461F-AD40-391385BB419F}" srcOrd="2" destOrd="0" parTransId="{93E70788-E2F9-4838-84A4-F5FDF7BDC929}" sibTransId="{AE8FCF4A-CF05-4557-81E5-A3F75F34E61B}"/>
    <dgm:cxn modelId="{53C28A3A-26CC-415F-8964-A00082537506}" srcId="{1BBE80AF-D9A4-4B53-A0AA-068A3F0E30F0}" destId="{07FB21A7-52FC-4563-90BE-9C6BEB90B3A7}" srcOrd="0" destOrd="0" parTransId="{A7B61B98-5A61-4121-87E6-9F7BA383A261}" sibTransId="{5A411EC1-05CE-4A7E-A3E9-85443C13337F}"/>
    <dgm:cxn modelId="{A6AA7FFB-E1B8-4C02-8333-17E067810443}" type="presOf" srcId="{602D057D-4E73-459B-AD74-5DCCFC852F08}" destId="{72659884-4BF1-4070-A641-8C2744226C5D}" srcOrd="1" destOrd="1" presId="urn:microsoft.com/office/officeart/2005/8/layout/vList4"/>
    <dgm:cxn modelId="{8F27ABF3-04B3-4AAE-9661-E1E27FAB382A}" srcId="{F5A9EDF3-8617-461F-AD40-391385BB419F}" destId="{602D057D-4E73-459B-AD74-5DCCFC852F08}" srcOrd="0" destOrd="0" parTransId="{7B4CE388-A414-440B-BB6F-05CB3ACA2FF2}" sibTransId="{FC5A1AB6-5ECD-4B2D-9C64-052489E9668C}"/>
    <dgm:cxn modelId="{75FF6EEA-BEB7-429E-B630-D2DCF19EE391}" srcId="{518D0654-00AB-4773-87A4-21A1717DAEEA}" destId="{F07EEF8B-FF04-4A68-B737-EB2745574A64}" srcOrd="0" destOrd="0" parTransId="{E53E1102-19AF-4178-A406-D04397EA54E4}" sibTransId="{8EF44DE2-A78A-4B93-AB0D-1EAC38664CCD}"/>
    <dgm:cxn modelId="{8B67CD86-2B4F-4991-99DA-FCEBF0723712}" type="presOf" srcId="{BA728D14-F98A-4628-8E27-7F2DC8160B0A}" destId="{949EF1F9-182E-44DE-94ED-C59B65D8D0B3}" srcOrd="1" destOrd="0" presId="urn:microsoft.com/office/officeart/2005/8/layout/vList4"/>
    <dgm:cxn modelId="{0521B891-8A26-4EDB-A03F-8C951C8B8847}" type="presOf" srcId="{F5A9EDF3-8617-461F-AD40-391385BB419F}" destId="{72659884-4BF1-4070-A641-8C2744226C5D}" srcOrd="1" destOrd="0" presId="urn:microsoft.com/office/officeart/2005/8/layout/vList4"/>
    <dgm:cxn modelId="{03C6C611-1988-441B-AB97-8469A10C6EE7}" type="presOf" srcId="{07FB21A7-52FC-4563-90BE-9C6BEB90B3A7}" destId="{D2BDE947-B2AE-40DF-B656-E5A5440B42CC}" srcOrd="1" destOrd="0" presId="urn:microsoft.com/office/officeart/2005/8/layout/vList4"/>
    <dgm:cxn modelId="{F96F0911-E443-4B8D-B701-F6AC75AA1D46}" type="presOf" srcId="{BA728D14-F98A-4628-8E27-7F2DC8160B0A}" destId="{36557B84-C273-4B1D-92DE-6E5393E2D61B}" srcOrd="0" destOrd="0" presId="urn:microsoft.com/office/officeart/2005/8/layout/vList4"/>
    <dgm:cxn modelId="{EB01939A-CBE8-49BA-B8F6-19710909B164}" type="presOf" srcId="{1BBE80AF-D9A4-4B53-A0AA-068A3F0E30F0}" destId="{F1C0F2B2-3919-45AD-B9B3-6AFFE4046255}" srcOrd="0" destOrd="0" presId="urn:microsoft.com/office/officeart/2005/8/layout/vList4"/>
    <dgm:cxn modelId="{C31F37C0-04EB-4F4F-8C28-F7295F195044}" type="presOf" srcId="{F07EEF8B-FF04-4A68-B737-EB2745574A64}" destId="{C9BE669E-E46B-437C-8FB8-678895E16973}" srcOrd="1" destOrd="1" presId="urn:microsoft.com/office/officeart/2005/8/layout/vList4"/>
    <dgm:cxn modelId="{9AF693DF-3BDC-4899-9F2C-4FD9A27C61C3}" type="presOf" srcId="{F5A9EDF3-8617-461F-AD40-391385BB419F}" destId="{19E89B91-5020-43E7-B42A-B842A4505DC7}" srcOrd="0" destOrd="0" presId="urn:microsoft.com/office/officeart/2005/8/layout/vList4"/>
    <dgm:cxn modelId="{BE7079DC-DF52-44BC-9742-67188D9D963D}" srcId="{1BBE80AF-D9A4-4B53-A0AA-068A3F0E30F0}" destId="{518D0654-00AB-4773-87A4-21A1717DAEEA}" srcOrd="3" destOrd="0" parTransId="{B35F5147-DF7C-4BAA-9F28-54E0366E850F}" sibTransId="{505FB406-F417-4331-A2AD-93C18766C6E5}"/>
    <dgm:cxn modelId="{91588419-8EA9-45B0-AD02-C977C8D6136D}" type="presOf" srcId="{07FB21A7-52FC-4563-90BE-9C6BEB90B3A7}" destId="{95DAAFB8-F12D-425C-AA9A-A9257BADD941}" srcOrd="0" destOrd="0" presId="urn:microsoft.com/office/officeart/2005/8/layout/vList4"/>
    <dgm:cxn modelId="{0327D519-CB99-44D4-8D01-79733CE38626}" type="presOf" srcId="{848E4750-BCDA-4623-8983-C1A3FC6A66CC}" destId="{5EED1FF8-A011-4BC3-A037-9CDCDE70B4E7}" srcOrd="0" destOrd="0" presId="urn:microsoft.com/office/officeart/2005/8/layout/vList4"/>
    <dgm:cxn modelId="{20DE44A1-548A-48BB-91A0-DA79E07402FC}" srcId="{1BBE80AF-D9A4-4B53-A0AA-068A3F0E30F0}" destId="{BA728D14-F98A-4628-8E27-7F2DC8160B0A}" srcOrd="4" destOrd="0" parTransId="{E6BDE597-85CA-4214-B9A8-A9D950297A03}" sibTransId="{904D8F05-947D-4207-AE26-9437A43662DB}"/>
    <dgm:cxn modelId="{6D50E8FD-360E-4F9B-B522-9317A0E6FB47}" type="presOf" srcId="{F07EEF8B-FF04-4A68-B737-EB2745574A64}" destId="{51811222-F2BD-4BB2-A2A5-A1A0C3F32525}" srcOrd="0" destOrd="1" presId="urn:microsoft.com/office/officeart/2005/8/layout/vList4"/>
    <dgm:cxn modelId="{B045BB52-F2E1-4398-AF06-BF48EEB533B2}" srcId="{1BBE80AF-D9A4-4B53-A0AA-068A3F0E30F0}" destId="{848E4750-BCDA-4623-8983-C1A3FC6A66CC}" srcOrd="1" destOrd="0" parTransId="{1BA1DA43-5979-4597-B3B3-11ED936EC0B6}" sibTransId="{EAC8F926-8534-4CA4-A22D-21E25D6F001A}"/>
    <dgm:cxn modelId="{82A9CD91-8670-48BF-8D80-99059E5D2A49}" type="presParOf" srcId="{F1C0F2B2-3919-45AD-B9B3-6AFFE4046255}" destId="{4055438A-B3A4-4342-9AC2-CC6A2E320524}" srcOrd="0" destOrd="0" presId="urn:microsoft.com/office/officeart/2005/8/layout/vList4"/>
    <dgm:cxn modelId="{379BF45D-97AB-4347-87BA-76BBC3ECEF07}" type="presParOf" srcId="{4055438A-B3A4-4342-9AC2-CC6A2E320524}" destId="{95DAAFB8-F12D-425C-AA9A-A9257BADD941}" srcOrd="0" destOrd="0" presId="urn:microsoft.com/office/officeart/2005/8/layout/vList4"/>
    <dgm:cxn modelId="{64CE6F51-0259-469C-806B-579430869294}" type="presParOf" srcId="{4055438A-B3A4-4342-9AC2-CC6A2E320524}" destId="{14B53C00-AD61-486B-B351-8D35563358C9}" srcOrd="1" destOrd="0" presId="urn:microsoft.com/office/officeart/2005/8/layout/vList4"/>
    <dgm:cxn modelId="{1EF24CEE-FA96-4948-A9A7-3DD9E3A52439}" type="presParOf" srcId="{4055438A-B3A4-4342-9AC2-CC6A2E320524}" destId="{D2BDE947-B2AE-40DF-B656-E5A5440B42CC}" srcOrd="2" destOrd="0" presId="urn:microsoft.com/office/officeart/2005/8/layout/vList4"/>
    <dgm:cxn modelId="{3575BCEB-9462-4AC4-BCD3-E3501C5EF79C}" type="presParOf" srcId="{F1C0F2B2-3919-45AD-B9B3-6AFFE4046255}" destId="{B7401BD0-EAFA-4097-83BC-A344E6304DFB}" srcOrd="1" destOrd="0" presId="urn:microsoft.com/office/officeart/2005/8/layout/vList4"/>
    <dgm:cxn modelId="{E18AD9E5-6F69-453C-A6CD-008364818DF7}" type="presParOf" srcId="{F1C0F2B2-3919-45AD-B9B3-6AFFE4046255}" destId="{7D4C1A37-7C2B-49C2-AE15-3BF426540AF5}" srcOrd="2" destOrd="0" presId="urn:microsoft.com/office/officeart/2005/8/layout/vList4"/>
    <dgm:cxn modelId="{23F325E2-D04A-42DE-9877-B3218566E470}" type="presParOf" srcId="{7D4C1A37-7C2B-49C2-AE15-3BF426540AF5}" destId="{5EED1FF8-A011-4BC3-A037-9CDCDE70B4E7}" srcOrd="0" destOrd="0" presId="urn:microsoft.com/office/officeart/2005/8/layout/vList4"/>
    <dgm:cxn modelId="{6AB7722C-F6C4-45E3-80BB-70C459DDF583}" type="presParOf" srcId="{7D4C1A37-7C2B-49C2-AE15-3BF426540AF5}" destId="{5764A230-134B-4C63-8580-D477149FED67}" srcOrd="1" destOrd="0" presId="urn:microsoft.com/office/officeart/2005/8/layout/vList4"/>
    <dgm:cxn modelId="{B1931218-D9AE-486D-8AD4-B6068417A8C2}" type="presParOf" srcId="{7D4C1A37-7C2B-49C2-AE15-3BF426540AF5}" destId="{28A602BD-FB29-4A4E-93EB-6EA981631F5C}" srcOrd="2" destOrd="0" presId="urn:microsoft.com/office/officeart/2005/8/layout/vList4"/>
    <dgm:cxn modelId="{D7506766-7118-4941-9A55-5DCE238E602B}" type="presParOf" srcId="{F1C0F2B2-3919-45AD-B9B3-6AFFE4046255}" destId="{F4E9B967-1436-4F5D-AC5D-0F313C39105F}" srcOrd="3" destOrd="0" presId="urn:microsoft.com/office/officeart/2005/8/layout/vList4"/>
    <dgm:cxn modelId="{851ADB62-C9E6-49D2-9D82-DA62425792F3}" type="presParOf" srcId="{F1C0F2B2-3919-45AD-B9B3-6AFFE4046255}" destId="{AA7B6897-D020-448A-B7E5-62C12A1F265D}" srcOrd="4" destOrd="0" presId="urn:microsoft.com/office/officeart/2005/8/layout/vList4"/>
    <dgm:cxn modelId="{A63FD7DD-1AA4-4866-A1EC-E6A211CD02C2}" type="presParOf" srcId="{AA7B6897-D020-448A-B7E5-62C12A1F265D}" destId="{19E89B91-5020-43E7-B42A-B842A4505DC7}" srcOrd="0" destOrd="0" presId="urn:microsoft.com/office/officeart/2005/8/layout/vList4"/>
    <dgm:cxn modelId="{2F345813-EFAE-4A51-9A05-EFA9CE850216}" type="presParOf" srcId="{AA7B6897-D020-448A-B7E5-62C12A1F265D}" destId="{85D46016-B949-4BF3-B09C-B1E9175F3F23}" srcOrd="1" destOrd="0" presId="urn:microsoft.com/office/officeart/2005/8/layout/vList4"/>
    <dgm:cxn modelId="{A9233023-9B9F-4C22-8C11-AF72AB3BA315}" type="presParOf" srcId="{AA7B6897-D020-448A-B7E5-62C12A1F265D}" destId="{72659884-4BF1-4070-A641-8C2744226C5D}" srcOrd="2" destOrd="0" presId="urn:microsoft.com/office/officeart/2005/8/layout/vList4"/>
    <dgm:cxn modelId="{0C69C9A9-4030-43C1-A716-1D1EA3D2C119}" type="presParOf" srcId="{F1C0F2B2-3919-45AD-B9B3-6AFFE4046255}" destId="{E208201D-A6FB-40BC-929C-6D6D7AB86CDE}" srcOrd="5" destOrd="0" presId="urn:microsoft.com/office/officeart/2005/8/layout/vList4"/>
    <dgm:cxn modelId="{2D11A8FB-4CBF-477D-8E35-57D4C486B065}" type="presParOf" srcId="{F1C0F2B2-3919-45AD-B9B3-6AFFE4046255}" destId="{3AE6AC1A-CB9A-4A07-919F-FEFD80ACFA05}" srcOrd="6" destOrd="0" presId="urn:microsoft.com/office/officeart/2005/8/layout/vList4"/>
    <dgm:cxn modelId="{6A81622A-7956-40EA-B9D3-1B0519FA6B37}" type="presParOf" srcId="{3AE6AC1A-CB9A-4A07-919F-FEFD80ACFA05}" destId="{51811222-F2BD-4BB2-A2A5-A1A0C3F32525}" srcOrd="0" destOrd="0" presId="urn:microsoft.com/office/officeart/2005/8/layout/vList4"/>
    <dgm:cxn modelId="{84423342-3E84-4DF3-A8C9-4A139D754C27}" type="presParOf" srcId="{3AE6AC1A-CB9A-4A07-919F-FEFD80ACFA05}" destId="{912C7471-3524-4CA7-9A58-272CC2F5A759}" srcOrd="1" destOrd="0" presId="urn:microsoft.com/office/officeart/2005/8/layout/vList4"/>
    <dgm:cxn modelId="{F0FA4CC5-691D-4BB9-B574-E12BF26DAEAB}" type="presParOf" srcId="{3AE6AC1A-CB9A-4A07-919F-FEFD80ACFA05}" destId="{C9BE669E-E46B-437C-8FB8-678895E16973}" srcOrd="2" destOrd="0" presId="urn:microsoft.com/office/officeart/2005/8/layout/vList4"/>
    <dgm:cxn modelId="{62151F17-4568-49FD-8F6A-1CAA99A602A9}" type="presParOf" srcId="{F1C0F2B2-3919-45AD-B9B3-6AFFE4046255}" destId="{143CC42F-BC91-4DCE-8889-A2376AA65949}" srcOrd="7" destOrd="0" presId="urn:microsoft.com/office/officeart/2005/8/layout/vList4"/>
    <dgm:cxn modelId="{D69DCF5C-CA67-4356-9B13-054F11189C63}" type="presParOf" srcId="{F1C0F2B2-3919-45AD-B9B3-6AFFE4046255}" destId="{8A8913E1-8C6E-4DAB-B85F-8A617142746C}" srcOrd="8" destOrd="0" presId="urn:microsoft.com/office/officeart/2005/8/layout/vList4"/>
    <dgm:cxn modelId="{1F48DB95-25B6-4382-83BA-885F8B27CADF}" type="presParOf" srcId="{8A8913E1-8C6E-4DAB-B85F-8A617142746C}" destId="{36557B84-C273-4B1D-92DE-6E5393E2D61B}" srcOrd="0" destOrd="0" presId="urn:microsoft.com/office/officeart/2005/8/layout/vList4"/>
    <dgm:cxn modelId="{F49164BF-016A-42C6-8E81-64F2F7EA812B}" type="presParOf" srcId="{8A8913E1-8C6E-4DAB-B85F-8A617142746C}" destId="{7B64D7EB-D0F8-4B5A-8199-4915DFEE20A7}" srcOrd="1" destOrd="0" presId="urn:microsoft.com/office/officeart/2005/8/layout/vList4"/>
    <dgm:cxn modelId="{D9C4F65C-0E5A-4CEB-B30B-2B7904F801D5}" type="presParOf" srcId="{8A8913E1-8C6E-4DAB-B85F-8A617142746C}" destId="{949EF1F9-182E-44DE-94ED-C59B65D8D0B3}" srcOrd="2" destOrd="0" presId="urn:microsoft.com/office/officeart/2005/8/layout/vList4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AB0DD-1E1E-41FC-8CDC-7A42610583A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93F188-36C4-462E-A17C-B8BBDB76A119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dirty="0">
            <a:solidFill>
              <a:schemeClr val="bg1"/>
            </a:solidFill>
          </a:endParaRPr>
        </a:p>
      </dgm:t>
    </dgm:pt>
    <dgm:pt modelId="{E9FC18C0-A0D8-47FB-A977-43A2B3286732}" type="parTrans" cxnId="{A96B5239-2C9F-4E0E-B475-5A485D5CDA30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9297090-E92E-462A-BF89-D33885EE727D}" type="sibTrans" cxnId="{A96B5239-2C9F-4E0E-B475-5A485D5CDA30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E3F09E4C-AE0D-4E68-9173-9A360EEB74A7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bg1"/>
              </a:solidFill>
            </a:rPr>
            <a:t>Диплом лауреата на региональном фестивале инновационных идей</a:t>
          </a:r>
          <a:endParaRPr lang="ru-RU" sz="1400" b="1" dirty="0">
            <a:solidFill>
              <a:schemeClr val="bg1"/>
            </a:solidFill>
          </a:endParaRPr>
        </a:p>
      </dgm:t>
    </dgm:pt>
    <dgm:pt modelId="{C21D835D-6C8D-4EBB-8D79-218DD8A77931}" type="parTrans" cxnId="{C1215F53-EAD6-4BF5-B958-781DACCC0279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4950DBE6-4BF2-4315-BCE2-ACF554D83B36}" type="sibTrans" cxnId="{C1215F53-EAD6-4BF5-B958-781DACCC0279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62766DD1-6FBD-4CC5-8A98-E9C817D2929A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400" dirty="0">
            <a:solidFill>
              <a:schemeClr val="bg1"/>
            </a:solidFill>
          </a:endParaRPr>
        </a:p>
      </dgm:t>
    </dgm:pt>
    <dgm:pt modelId="{212A076D-2A6D-4841-A94D-2F82090B102F}" type="parTrans" cxnId="{E4D87851-F08F-4A54-AADD-74E5B9438DF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26C401E-5D31-4CF8-8B36-D3DD1F5A13CE}" type="sibTrans" cxnId="{E4D87851-F08F-4A54-AADD-74E5B9438DF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08A9F029-9C0E-4C42-AFE1-28E2A0B889D0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Диплом финалиста конкурса моделей сетевого взаимодействия образовательных организаций города в рамках проекта ГК «</a:t>
          </a:r>
          <a:r>
            <a:rPr lang="ru-RU" sz="1400" b="1" dirty="0" err="1" smtClean="0">
              <a:solidFill>
                <a:schemeClr val="bg1"/>
              </a:solidFill>
            </a:rPr>
            <a:t>Росатом</a:t>
          </a:r>
          <a:r>
            <a:rPr lang="ru-RU" sz="1400" b="1" dirty="0" smtClean="0">
              <a:solidFill>
                <a:schemeClr val="bg1"/>
              </a:solidFill>
            </a:rPr>
            <a:t>» «Школа </a:t>
          </a:r>
          <a:r>
            <a:rPr lang="ru-RU" sz="1400" b="1" dirty="0" err="1" smtClean="0">
              <a:solidFill>
                <a:schemeClr val="bg1"/>
              </a:solidFill>
            </a:rPr>
            <a:t>Росатома</a:t>
          </a:r>
          <a:r>
            <a:rPr lang="ru-RU" sz="1400" b="1" dirty="0" smtClean="0">
              <a:solidFill>
                <a:schemeClr val="bg1"/>
              </a:solidFill>
            </a:rPr>
            <a:t>»</a:t>
          </a:r>
          <a:endParaRPr lang="ru-RU" sz="1400" b="1" dirty="0">
            <a:solidFill>
              <a:schemeClr val="bg1"/>
            </a:solidFill>
          </a:endParaRPr>
        </a:p>
      </dgm:t>
    </dgm:pt>
    <dgm:pt modelId="{1653B930-61BF-41A0-A125-B332226546F8}" type="parTrans" cxnId="{000454A8-B705-4CD6-BB70-456B3C8EB16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E2D1FD7A-1C54-4F07-8720-15B2BF946957}" type="sibTrans" cxnId="{000454A8-B705-4CD6-BB70-456B3C8EB16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071204C6-6C47-49B4-82E9-33E9DA5E9839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2013-2014 учебный год  </a:t>
          </a:r>
          <a:endParaRPr lang="ru-RU" sz="1400" b="1" dirty="0">
            <a:solidFill>
              <a:schemeClr val="bg1"/>
            </a:solidFill>
          </a:endParaRPr>
        </a:p>
      </dgm:t>
    </dgm:pt>
    <dgm:pt modelId="{BAB398F2-A5FC-44FE-84D8-C186F3FD5527}" type="parTrans" cxnId="{613EEFEC-0C30-42F2-B33D-4F2F702EC160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E80E0436-E53B-48DD-902C-C1BCD2CABC18}" type="sibTrans" cxnId="{613EEFEC-0C30-42F2-B33D-4F2F702EC160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1F305D55-67D0-4751-9934-85BC68CDE2F6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bg1"/>
              </a:solidFill>
            </a:rPr>
            <a:t>2012 – 2013 учебный  год</a:t>
          </a:r>
          <a:endParaRPr lang="ru-RU" sz="1400" b="1" dirty="0">
            <a:solidFill>
              <a:schemeClr val="bg1"/>
            </a:solidFill>
          </a:endParaRPr>
        </a:p>
      </dgm:t>
    </dgm:pt>
    <dgm:pt modelId="{0DDC05C8-3B8F-4E16-BD2C-2DA3ABCA22E6}" type="parTrans" cxnId="{4191BE58-A993-4127-9363-B5545555C779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6AC78272-0FF7-4E28-AAFA-72FCA38E9AC7}" type="sibTrans" cxnId="{4191BE58-A993-4127-9363-B5545555C779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80A2DFE-631B-415D-97D4-F9A1DB90B468}" type="pres">
      <dgm:prSet presAssocID="{2DCAB0DD-1E1E-41FC-8CDC-7A42610583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8D1470-7EDA-4EE2-9BF8-C61CF8740C3A}" type="pres">
      <dgm:prSet presAssocID="{C393F188-36C4-462E-A17C-B8BBDB76A119}" presName="linNode" presStyleCnt="0"/>
      <dgm:spPr/>
    </dgm:pt>
    <dgm:pt modelId="{6CC3C9A4-6781-47E9-9088-C38E06D4097D}" type="pres">
      <dgm:prSet presAssocID="{C393F188-36C4-462E-A17C-B8BBDB76A119}" presName="parentText" presStyleLbl="node1" presStyleIdx="0" presStyleCnt="2" custScaleX="106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9AA3C-13BB-447D-9B36-036A049E69F2}" type="pres">
      <dgm:prSet presAssocID="{C393F188-36C4-462E-A17C-B8BBDB76A119}" presName="descendantText" presStyleLbl="alignAccFollowNode1" presStyleIdx="0" presStyleCnt="2" custScaleX="23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C0A94-1A87-4341-BAE7-9DA45178CCD3}" type="pres">
      <dgm:prSet presAssocID="{79297090-E92E-462A-BF89-D33885EE727D}" presName="sp" presStyleCnt="0"/>
      <dgm:spPr/>
    </dgm:pt>
    <dgm:pt modelId="{ADFCD7B0-EAB6-4EAC-B6E7-0529052A6DB4}" type="pres">
      <dgm:prSet presAssocID="{62766DD1-6FBD-4CC5-8A98-E9C817D2929A}" presName="linNode" presStyleCnt="0"/>
      <dgm:spPr/>
    </dgm:pt>
    <dgm:pt modelId="{6D27F8AA-BDCD-48E2-86AB-13501E31A3EC}" type="pres">
      <dgm:prSet presAssocID="{62766DD1-6FBD-4CC5-8A98-E9C817D2929A}" presName="parentText" presStyleLbl="node1" presStyleIdx="1" presStyleCnt="2" custScaleX="689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87C28-A10D-47A3-8B93-8D00B69126E0}" type="pres">
      <dgm:prSet presAssocID="{62766DD1-6FBD-4CC5-8A98-E9C817D2929A}" presName="descendantText" presStyleLbl="alignAccFollowNode1" presStyleIdx="1" presStyleCnt="2" custScaleX="14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81A52-5447-45DC-BB2B-7CDEFBF50362}" type="presOf" srcId="{08A9F029-9C0E-4C42-AFE1-28E2A0B889D0}" destId="{39087C28-A10D-47A3-8B93-8D00B69126E0}" srcOrd="0" destOrd="0" presId="urn:microsoft.com/office/officeart/2005/8/layout/vList5"/>
    <dgm:cxn modelId="{12479458-951C-4A8B-86D3-A5B3FEBA9A33}" type="presOf" srcId="{071204C6-6C47-49B4-82E9-33E9DA5E9839}" destId="{39087C28-A10D-47A3-8B93-8D00B69126E0}" srcOrd="0" destOrd="1" presId="urn:microsoft.com/office/officeart/2005/8/layout/vList5"/>
    <dgm:cxn modelId="{2BEE4FA7-3735-45E1-89EC-F99B61FD8469}" type="presOf" srcId="{E3F09E4C-AE0D-4E68-9173-9A360EEB74A7}" destId="{1289AA3C-13BB-447D-9B36-036A049E69F2}" srcOrd="0" destOrd="0" presId="urn:microsoft.com/office/officeart/2005/8/layout/vList5"/>
    <dgm:cxn modelId="{E4D87851-F08F-4A54-AADD-74E5B9438DF2}" srcId="{2DCAB0DD-1E1E-41FC-8CDC-7A42610583AB}" destId="{62766DD1-6FBD-4CC5-8A98-E9C817D2929A}" srcOrd="1" destOrd="0" parTransId="{212A076D-2A6D-4841-A94D-2F82090B102F}" sibTransId="{326C401E-5D31-4CF8-8B36-D3DD1F5A13CE}"/>
    <dgm:cxn modelId="{A96B5239-2C9F-4E0E-B475-5A485D5CDA30}" srcId="{2DCAB0DD-1E1E-41FC-8CDC-7A42610583AB}" destId="{C393F188-36C4-462E-A17C-B8BBDB76A119}" srcOrd="0" destOrd="0" parTransId="{E9FC18C0-A0D8-47FB-A977-43A2B3286732}" sibTransId="{79297090-E92E-462A-BF89-D33885EE727D}"/>
    <dgm:cxn modelId="{C1215F53-EAD6-4BF5-B958-781DACCC0279}" srcId="{C393F188-36C4-462E-A17C-B8BBDB76A119}" destId="{E3F09E4C-AE0D-4E68-9173-9A360EEB74A7}" srcOrd="0" destOrd="0" parTransId="{C21D835D-6C8D-4EBB-8D79-218DD8A77931}" sibTransId="{4950DBE6-4BF2-4315-BCE2-ACF554D83B36}"/>
    <dgm:cxn modelId="{613EEFEC-0C30-42F2-B33D-4F2F702EC160}" srcId="{62766DD1-6FBD-4CC5-8A98-E9C817D2929A}" destId="{071204C6-6C47-49B4-82E9-33E9DA5E9839}" srcOrd="1" destOrd="0" parTransId="{BAB398F2-A5FC-44FE-84D8-C186F3FD5527}" sibTransId="{E80E0436-E53B-48DD-902C-C1BCD2CABC18}"/>
    <dgm:cxn modelId="{4191BE58-A993-4127-9363-B5545555C779}" srcId="{C393F188-36C4-462E-A17C-B8BBDB76A119}" destId="{1F305D55-67D0-4751-9934-85BC68CDE2F6}" srcOrd="1" destOrd="0" parTransId="{0DDC05C8-3B8F-4E16-BD2C-2DA3ABCA22E6}" sibTransId="{6AC78272-0FF7-4E28-AAFA-72FCA38E9AC7}"/>
    <dgm:cxn modelId="{B41EF9BC-2A2F-4D81-83CE-04A323202922}" type="presOf" srcId="{2DCAB0DD-1E1E-41FC-8CDC-7A42610583AB}" destId="{780A2DFE-631B-415D-97D4-F9A1DB90B468}" srcOrd="0" destOrd="0" presId="urn:microsoft.com/office/officeart/2005/8/layout/vList5"/>
    <dgm:cxn modelId="{000454A8-B705-4CD6-BB70-456B3C8EB162}" srcId="{62766DD1-6FBD-4CC5-8A98-E9C817D2929A}" destId="{08A9F029-9C0E-4C42-AFE1-28E2A0B889D0}" srcOrd="0" destOrd="0" parTransId="{1653B930-61BF-41A0-A125-B332226546F8}" sibTransId="{E2D1FD7A-1C54-4F07-8720-15B2BF946957}"/>
    <dgm:cxn modelId="{CA8E7C16-1227-4F7E-B82B-69137EAF99F0}" type="presOf" srcId="{1F305D55-67D0-4751-9934-85BC68CDE2F6}" destId="{1289AA3C-13BB-447D-9B36-036A049E69F2}" srcOrd="0" destOrd="1" presId="urn:microsoft.com/office/officeart/2005/8/layout/vList5"/>
    <dgm:cxn modelId="{5291D16A-38B7-4E13-8AAF-21A19530ADE9}" type="presOf" srcId="{C393F188-36C4-462E-A17C-B8BBDB76A119}" destId="{6CC3C9A4-6781-47E9-9088-C38E06D4097D}" srcOrd="0" destOrd="0" presId="urn:microsoft.com/office/officeart/2005/8/layout/vList5"/>
    <dgm:cxn modelId="{051F39F1-2A4F-4EDB-9290-4F6F8CD1D054}" type="presOf" srcId="{62766DD1-6FBD-4CC5-8A98-E9C817D2929A}" destId="{6D27F8AA-BDCD-48E2-86AB-13501E31A3EC}" srcOrd="0" destOrd="0" presId="urn:microsoft.com/office/officeart/2005/8/layout/vList5"/>
    <dgm:cxn modelId="{989381A1-76A7-4EBA-BC68-8CF173D96B55}" type="presParOf" srcId="{780A2DFE-631B-415D-97D4-F9A1DB90B468}" destId="{B08D1470-7EDA-4EE2-9BF8-C61CF8740C3A}" srcOrd="0" destOrd="0" presId="urn:microsoft.com/office/officeart/2005/8/layout/vList5"/>
    <dgm:cxn modelId="{F3EA4D11-F3A8-42F8-B456-46F01978B486}" type="presParOf" srcId="{B08D1470-7EDA-4EE2-9BF8-C61CF8740C3A}" destId="{6CC3C9A4-6781-47E9-9088-C38E06D4097D}" srcOrd="0" destOrd="0" presId="urn:microsoft.com/office/officeart/2005/8/layout/vList5"/>
    <dgm:cxn modelId="{B9E6B8A1-7AC0-4B67-ACC2-D46E7F558D82}" type="presParOf" srcId="{B08D1470-7EDA-4EE2-9BF8-C61CF8740C3A}" destId="{1289AA3C-13BB-447D-9B36-036A049E69F2}" srcOrd="1" destOrd="0" presId="urn:microsoft.com/office/officeart/2005/8/layout/vList5"/>
    <dgm:cxn modelId="{B10610A2-0A01-45C9-8B5A-A0D86E9D79AE}" type="presParOf" srcId="{780A2DFE-631B-415D-97D4-F9A1DB90B468}" destId="{67DC0A94-1A87-4341-BAE7-9DA45178CCD3}" srcOrd="1" destOrd="0" presId="urn:microsoft.com/office/officeart/2005/8/layout/vList5"/>
    <dgm:cxn modelId="{45890F7F-45C2-4985-92CA-A1DF8527EA9A}" type="presParOf" srcId="{780A2DFE-631B-415D-97D4-F9A1DB90B468}" destId="{ADFCD7B0-EAB6-4EAC-B6E7-0529052A6DB4}" srcOrd="2" destOrd="0" presId="urn:microsoft.com/office/officeart/2005/8/layout/vList5"/>
    <dgm:cxn modelId="{09FA7867-869E-4BA5-AFD8-D6D466EA37C8}" type="presParOf" srcId="{ADFCD7B0-EAB6-4EAC-B6E7-0529052A6DB4}" destId="{6D27F8AA-BDCD-48E2-86AB-13501E31A3EC}" srcOrd="0" destOrd="0" presId="urn:microsoft.com/office/officeart/2005/8/layout/vList5"/>
    <dgm:cxn modelId="{2CBBAF68-5732-4659-A911-E23CB7BB305D}" type="presParOf" srcId="{ADFCD7B0-EAB6-4EAC-B6E7-0529052A6DB4}" destId="{39087C28-A10D-47A3-8B93-8D00B69126E0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0.18333</cdr:x>
      <cdr:y>0.48387</cdr:y>
    </cdr:from>
    <cdr:to>
      <cdr:x>0.225</cdr:x>
      <cdr:y>0.54839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36" y="2143140"/>
          <a:ext cx="35719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0.08032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0" y="0"/>
          <a:ext cx="857252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 w="11430"/>
            <a:solidFill>
              <a:srgbClr val="0070C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C54B-56AE-469B-A755-3649D0852C38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BC560-7AE1-4E71-B079-3C4AD98EE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C560-7AE1-4E71-B079-3C4AD98EEC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76672"/>
            <a:ext cx="9144000" cy="12961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96128"/>
            <a:ext cx="27959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165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9CFB-8128-4E7C-B5E9-1C4C4714EFF5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g.p.grehova@gmail.c&#1086;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1alekseeva@yandex.ru" TargetMode="External"/><Relationship Id="rId5" Type="http://schemas.openxmlformats.org/officeDocument/2006/relationships/hyperlink" Target="mailto:ln.kornilova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6000768"/>
            <a:ext cx="85011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Конкурс лучших муниципальных практик,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реализуемых на территориях присутствия 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Госкорпорации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Росатом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071678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Практика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«Организация работы муниципальной сети профильных курсов»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500063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Номинация: развитие человеческого капитала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214290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63538" algn="l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Удомельский</a:t>
            </a:r>
            <a:r>
              <a:rPr lang="ru-RU" sz="24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городской округ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Мои документы\Рабочий стол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38838"/>
            <a:ext cx="1414095" cy="91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6000768"/>
            <a:ext cx="85011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Конкурс лучших муниципальных практик,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реализуемых на территориях присутствия 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Госкорпорации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Росатом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42873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Практика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«Организация работы муниципальной сети профильных курсов»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14311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Номинация: развитие человеческого капитала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214290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63538" algn="l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err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Удомельский</a:t>
            </a:r>
            <a:r>
              <a:rPr lang="ru-RU" sz="24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городской округ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Мои документы\Рабочий стол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38838"/>
            <a:ext cx="1414095" cy="919162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3956953"/>
          <a:ext cx="8501122" cy="1458643"/>
        </p:xfrm>
        <a:graphic>
          <a:graphicData uri="http://schemas.openxmlformats.org/drawingml/2006/table">
            <a:tbl>
              <a:tblPr/>
              <a:tblGrid>
                <a:gridCol w="4958628"/>
                <a:gridCol w="3542494"/>
              </a:tblGrid>
              <a:tr h="43759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Корнилова Любовь Николаевна, заместитель Главы Администрации Удомельского городского округа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848-255-5-42-04</a:t>
                      </a:r>
                      <a:endParaRPr lang="ru-RU" sz="900" b="1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5"/>
                        </a:rPr>
                        <a:t>ln.kornilova@gmail.com</a:t>
                      </a:r>
                      <a:r>
                        <a:rPr lang="ru-RU" sz="1100" b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endParaRPr lang="ru-RU" sz="900" b="1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59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Алексеева Светлана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Викторовна, руководитель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Управления образования Администрации Удомельского городского округа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848-255-5-39-57</a:t>
                      </a:r>
                      <a:endParaRPr lang="ru-RU" sz="900" b="1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6"/>
                        </a:rPr>
                        <a:t>s1alekseeva@yandex.ru</a:t>
                      </a:r>
                      <a:r>
                        <a:rPr lang="ru-RU" sz="1100" b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endParaRPr lang="ru-RU" sz="900" b="1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45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Грехова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 Галина Павловна, заместитель руководителя Управления образования Администрации Удомельского городского округа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848-255-5-38-71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g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.</a:t>
                      </a:r>
                      <a:r>
                        <a:rPr lang="en-US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p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.</a:t>
                      </a:r>
                      <a:r>
                        <a:rPr lang="en-US" sz="1100" b="1" u="sng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grehova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@</a:t>
                      </a:r>
                      <a:r>
                        <a:rPr lang="en-US" sz="1100" b="1" u="sng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gmail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.</a:t>
                      </a:r>
                      <a:r>
                        <a:rPr lang="en-US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c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о</a:t>
                      </a:r>
                      <a:r>
                        <a:rPr lang="en-US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7"/>
                        </a:rPr>
                        <a:t>m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00174"/>
            <a:ext cx="4214842" cy="5000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</a:rPr>
              <a:t>Предпосылки реализации практики</a:t>
            </a:r>
          </a:p>
          <a:p>
            <a:pPr lvl="0" algn="ctr"/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Определение проблемных зон: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-отсутствие профильного обучения, </a:t>
            </a:r>
            <a:r>
              <a:rPr lang="ru-RU" sz="1200" dirty="0" err="1" smtClean="0">
                <a:solidFill>
                  <a:srgbClr val="0070C0"/>
                </a:solidFill>
              </a:rPr>
              <a:t>предпрофильной</a:t>
            </a:r>
            <a:r>
              <a:rPr lang="ru-RU" sz="1200" dirty="0" smtClean="0">
                <a:solidFill>
                  <a:srgbClr val="0070C0"/>
                </a:solidFill>
              </a:rPr>
              <a:t> подготовки в ряде общеобразовательных учреждений Удомельского городского округа;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-неполный спектр учебных предметов в рамках </a:t>
            </a:r>
            <a:r>
              <a:rPr lang="ru-RU" sz="1200" dirty="0" err="1" smtClean="0">
                <a:solidFill>
                  <a:srgbClr val="0070C0"/>
                </a:solidFill>
              </a:rPr>
              <a:t>внутришкольной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 err="1" smtClean="0">
                <a:solidFill>
                  <a:srgbClr val="0070C0"/>
                </a:solidFill>
              </a:rPr>
              <a:t>профилизации</a:t>
            </a:r>
            <a:r>
              <a:rPr lang="ru-RU" sz="1200" dirty="0" smtClean="0">
                <a:solidFill>
                  <a:srgbClr val="0070C0"/>
                </a:solidFill>
              </a:rPr>
              <a:t>;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-недостаточный кадровый потенциал образовательных учреждений.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Определение главных идей проекта: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-создание механизма сетевого взаимодействия образовательных учреждений с целью эффективного использования материально-технических, кадровых ресурсов Удомельского городского округа;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-добровольность участия образовательных учреждений в проекте;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-равноправность партнеров сети;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-предоставление равных возможностей обучающимся для получения качественного образования;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-предоставление дополнительных возможностей обучающимся для реализации индивидуального образовательного маршрута.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Практика «Организация работы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муниципальной сети профильных курсов» </a:t>
            </a: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86314" y="1500174"/>
            <a:ext cx="40005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Цель и задачи практики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Создание эффективного механизма взаимодействия образовательных учреждений с целью реализации образовательных программ основного и дополнительного образования в сетевой форме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Деятельностный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обмен ресурсами образовательных учреждений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Использование уникальности образовательных учреждений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Предоставление новых возможностей обучающимся для получения качественного образования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5971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Предоставление возможностей формирования индивидуального образовательного маршрута обучающихся с разными образовательными потребностями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3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Практика «Организация работы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муниципальной сети профильных курсов» </a:t>
            </a: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285720" y="1571612"/>
          <a:ext cx="857256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5" descr="D:\ВСЕ 15-16\Профильное 15-16\Педкласс в Сказке\Занятия в 7 групп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286256"/>
            <a:ext cx="2400318" cy="1714512"/>
          </a:xfrm>
          <a:prstGeom prst="rect">
            <a:avLst/>
          </a:prstGeom>
          <a:noFill/>
        </p:spPr>
      </p:pic>
      <p:pic>
        <p:nvPicPr>
          <p:cNvPr id="12" name="Picture 3" descr="D:\Мои документы\Рабочий стол\СМИ + на сайт\ДДТ МСЧ\знакомство с новой техникой.jpg"/>
          <p:cNvPicPr>
            <a:picLocks noChangeAspect="1" noChangeArrowheads="1"/>
          </p:cNvPicPr>
          <p:nvPr/>
        </p:nvPicPr>
        <p:blipFill>
          <a:blip r:embed="rId10" cstate="print"/>
          <a:srcRect t="26833"/>
          <a:stretch>
            <a:fillRect/>
          </a:stretch>
        </p:blipFill>
        <p:spPr bwMode="auto">
          <a:xfrm>
            <a:off x="7500958" y="4286256"/>
            <a:ext cx="1405969" cy="1714512"/>
          </a:xfrm>
          <a:prstGeom prst="rect">
            <a:avLst/>
          </a:prstGeom>
          <a:noFill/>
        </p:spPr>
      </p:pic>
      <p:pic>
        <p:nvPicPr>
          <p:cNvPr id="13" name="Picture 2" descr="D:\Мои документы\Рабочий стол\СМИ + на сайт\ддт кулинария\инструктаж перед приготовлением.JPG"/>
          <p:cNvPicPr>
            <a:picLocks noChangeAspect="1" noChangeArrowheads="1"/>
          </p:cNvPicPr>
          <p:nvPr/>
        </p:nvPicPr>
        <p:blipFill>
          <a:blip r:embed="rId11" cstate="print"/>
          <a:srcRect t="27586"/>
          <a:stretch>
            <a:fillRect/>
          </a:stretch>
        </p:blipFill>
        <p:spPr bwMode="auto">
          <a:xfrm>
            <a:off x="2428860" y="4286256"/>
            <a:ext cx="3315081" cy="17145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8596" y="6143644"/>
            <a:ext cx="1642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solidFill>
                  <a:srgbClr val="0070C0"/>
                </a:solidFill>
              </a:rPr>
              <a:t>Педкласс</a:t>
            </a:r>
            <a:r>
              <a:rPr lang="ru-RU" sz="1200" b="1" dirty="0" smtClean="0">
                <a:solidFill>
                  <a:srgbClr val="0070C0"/>
                </a:solidFill>
              </a:rPr>
              <a:t> на практике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6072206"/>
            <a:ext cx="281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Кулинарные мастер-классы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 от  объединения «Основы кулинарии»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6072206"/>
            <a:ext cx="1623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Занятия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медицинского класса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9" name="Picture 2" descr="D:\Мои документы\Рабочий стол\1.jpg"/>
          <p:cNvPicPr>
            <a:picLocks noChangeAspect="1" noChangeArrowheads="1"/>
          </p:cNvPicPr>
          <p:nvPr/>
        </p:nvPicPr>
        <p:blipFill>
          <a:blip r:embed="rId12" cstate="print"/>
          <a:srcRect l="4000" r="14000"/>
          <a:stretch>
            <a:fillRect/>
          </a:stretch>
        </p:blipFill>
        <p:spPr bwMode="auto">
          <a:xfrm>
            <a:off x="5286380" y="4286256"/>
            <a:ext cx="2357454" cy="172496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643570" y="6072206"/>
            <a:ext cx="175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Юные журналисты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на местном телецентре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Практика «Организация работы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муниципальной сети профильных курсов» </a:t>
            </a: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1397000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Практика «Организация работы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муниципальной сети профильных курсов» </a:t>
            </a: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1928802"/>
          <a:ext cx="871543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8794" y="1357298"/>
            <a:ext cx="564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Организация работы ресурсных центров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Практика «Организация работы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муниципальной сети профильных курсов» </a:t>
            </a: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2285992"/>
          <a:ext cx="857252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57356" y="1428736"/>
            <a:ext cx="574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Количество обучающихся, получивших сертификаты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 прослушивании профильных курсов в муниципальной сети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000768"/>
            <a:ext cx="773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2011-2012            2012-2013        2013-2014       2014-2015       2015-2016         2016-2017         2017-2018         2018-2019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Практика «Организация работы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муниципальной сети профильных курсов» </a:t>
            </a: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643050"/>
          <a:ext cx="8643998" cy="180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3432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Способы снижения рисков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924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Сложность составления сводного расписания работы Ресурсных центров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</a:rPr>
                        <a:t>Согласование работы Ресурсных центров  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</a:rPr>
                        <a:t>с муниципальным 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</a:rPr>
                        <a:t>координатором, перенос части занятий на вторую половину дня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4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Сложность в организации доставки обучающихся сельских школ за занятия в Ресурсные центры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Организация дистанционного обучения  в рамках сетевого взаимодействия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2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Возможный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</a:rPr>
                        <a:t> конфликт интересов Ресурсных центров и ОУ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Создание условий для взаимовыгодного сотрудничества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D:\Мои документы\Рабочий стол\IMG_5056.JPG"/>
          <p:cNvPicPr>
            <a:picLocks noChangeAspect="1" noChangeArrowheads="1"/>
          </p:cNvPicPr>
          <p:nvPr/>
        </p:nvPicPr>
        <p:blipFill>
          <a:blip r:embed="rId4" cstate="print"/>
          <a:srcRect r="1887" b="7894"/>
          <a:stretch>
            <a:fillRect/>
          </a:stretch>
        </p:blipFill>
        <p:spPr bwMode="auto">
          <a:xfrm>
            <a:off x="1857356" y="4214818"/>
            <a:ext cx="2547251" cy="1714512"/>
          </a:xfrm>
          <a:prstGeom prst="rect">
            <a:avLst/>
          </a:prstGeom>
          <a:noFill/>
        </p:spPr>
      </p:pic>
      <p:pic>
        <p:nvPicPr>
          <p:cNvPr id="13" name="Picture 2" descr="D:\Мои документы\В СМИ, на сайт\профиль ддт\ассоциативный портрет.jpg"/>
          <p:cNvPicPr>
            <a:picLocks noChangeAspect="1" noChangeArrowheads="1"/>
          </p:cNvPicPr>
          <p:nvPr/>
        </p:nvPicPr>
        <p:blipFill>
          <a:blip r:embed="rId5" cstate="print"/>
          <a:srcRect t="22826"/>
          <a:stretch>
            <a:fillRect/>
          </a:stretch>
        </p:blipFill>
        <p:spPr bwMode="auto">
          <a:xfrm>
            <a:off x="214282" y="4214818"/>
            <a:ext cx="1666215" cy="1714512"/>
          </a:xfrm>
          <a:prstGeom prst="rect">
            <a:avLst/>
          </a:prstGeom>
          <a:noFill/>
        </p:spPr>
      </p:pic>
      <p:pic>
        <p:nvPicPr>
          <p:cNvPr id="14" name="Picture 3" descr="D:\Мои документы\Рабочий стол\-g1lPjwMOT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214817"/>
            <a:ext cx="2286016" cy="171451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20" y="6072206"/>
            <a:ext cx="147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Тренинг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юных журналистов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6" name="Picture 5" descr="D:\Мои документы\Рабочий стол\СМИ + на сайт\Педкласс2\С малышами.jpg"/>
          <p:cNvPicPr>
            <a:picLocks noChangeAspect="1" noChangeArrowheads="1"/>
          </p:cNvPicPr>
          <p:nvPr/>
        </p:nvPicPr>
        <p:blipFill>
          <a:blip r:embed="rId7" cstate="print"/>
          <a:srcRect t="14454" r="17273"/>
          <a:stretch>
            <a:fillRect/>
          </a:stretch>
        </p:blipFill>
        <p:spPr bwMode="auto">
          <a:xfrm>
            <a:off x="4286248" y="4214818"/>
            <a:ext cx="2462409" cy="17145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786314" y="6072206"/>
            <a:ext cx="1642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solidFill>
                  <a:srgbClr val="0070C0"/>
                </a:solidFill>
              </a:rPr>
              <a:t>Педкласс</a:t>
            </a:r>
            <a:r>
              <a:rPr lang="ru-RU" sz="1200" b="1" dirty="0" smtClean="0">
                <a:solidFill>
                  <a:srgbClr val="0070C0"/>
                </a:solidFill>
              </a:rPr>
              <a:t> на практике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7356" y="6072206"/>
            <a:ext cx="2801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Занятие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художественно-эстетического профиля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9062" y="6000768"/>
            <a:ext cx="281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Кулинарные мастер-классы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 от  объединения «Основы кулинарии»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Практика «Организация работы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муниципальной сети профильных курсов» </a:t>
            </a: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571612"/>
          <a:ext cx="8429684" cy="450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5143536"/>
              </a:tblGrid>
              <a:tr h="721996"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</a:rPr>
                        <a:t>Показатели эффективности </a:t>
                      </a:r>
                    </a:p>
                    <a:p>
                      <a:pPr lvl="0" algn="ctr"/>
                      <a:r>
                        <a:rPr lang="ru-RU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</a:rPr>
                        <a:t>реализации проекта</a:t>
                      </a:r>
                      <a:endParaRPr lang="ru-RU" sz="16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Критерии 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1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</a:rPr>
                        <a:t>Востребованность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Стабильная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часть  обучающихся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в муниципальной сети профильных курсов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(примерно 20% от общего числа старшеклассников)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56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Предоставление старшеклассникам равных возможностей для профильного образования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Любой старшеклассник,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в том числе, из сельской школы, может получить бесплатное профильное образование в Ресурсном центре, оснащенном современным оборудованием , имеющим высококвалифицированные педагогические кадры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5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Расширение спектра образовательных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Предоставление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возможности выбора индивидуальной образовательной траектории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Экономический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эффект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Сетевая форма реализации основных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 общеобразовательных программ</a:t>
                      </a:r>
                      <a:endParaRPr lang="ru-RU" sz="1200" b="1" dirty="0" smtClean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Сетевая форма реализации дополнительных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общеразвивающих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 программ</a:t>
                      </a:r>
                      <a:endParaRPr lang="ru-RU" sz="12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Рациональное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использование кадровых и материально-технических ресурсов образовательных учреждений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56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Повышение качества образования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Высокие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результаты по итогам ЕГЭ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 выпускников профильных курсов по информатике, химии, биологии,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праву, русскому языку, английскому языку, физике, математике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Поступление в ВУЗы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выпускников профильных курсов 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–  от 70 до 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87 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% 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53409_html_m82a08e8.jpg"/>
          <p:cNvPicPr>
            <a:picLocks noChangeAspect="1" noChangeArrowheads="1"/>
          </p:cNvPicPr>
          <p:nvPr/>
        </p:nvPicPr>
        <p:blipFill>
          <a:blip r:embed="rId2"/>
          <a:srcRect r="5883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4857784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Практика «Организация работы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муниципальной сети профильных курсов» </a:t>
            </a: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357290" y="3500438"/>
          <a:ext cx="6000792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57422" y="1428736"/>
            <a:ext cx="430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Внешняя оценка эффективности проекта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857364"/>
            <a:ext cx="81439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70C0"/>
                </a:solidFill>
                <a:ea typeface="Calibri"/>
                <a:cs typeface="Calibri"/>
              </a:rPr>
              <a:t>В 2012 – 2013 учебном году практика «Организация работы муниципальной сети профильного обучения» стала победителем на региональном Фестивале инновационных идей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70C0"/>
                </a:solidFill>
                <a:ea typeface="Calibri"/>
                <a:cs typeface="Calibri"/>
              </a:rPr>
              <a:t>В 2013 – 2014 учебном году практика вошла в финал конкурса проекта ГК «</a:t>
            </a:r>
            <a:r>
              <a:rPr lang="ru-RU" sz="1400" dirty="0" err="1" smtClean="0">
                <a:solidFill>
                  <a:srgbClr val="0070C0"/>
                </a:solidFill>
                <a:ea typeface="Calibri"/>
                <a:cs typeface="Calibri"/>
              </a:rPr>
              <a:t>Росатом</a:t>
            </a:r>
            <a:r>
              <a:rPr lang="ru-RU" sz="1400" dirty="0" smtClean="0">
                <a:solidFill>
                  <a:srgbClr val="0070C0"/>
                </a:solidFill>
                <a:ea typeface="Calibri"/>
                <a:cs typeface="Calibri"/>
              </a:rPr>
              <a:t>» «Школа </a:t>
            </a:r>
            <a:r>
              <a:rPr lang="ru-RU" sz="1400" dirty="0" err="1" smtClean="0">
                <a:solidFill>
                  <a:srgbClr val="0070C0"/>
                </a:solidFill>
                <a:ea typeface="Calibri"/>
                <a:cs typeface="Calibri"/>
              </a:rPr>
              <a:t>Росатома</a:t>
            </a:r>
            <a:r>
              <a:rPr lang="ru-RU" sz="1400" dirty="0" smtClean="0">
                <a:solidFill>
                  <a:srgbClr val="0070C0"/>
                </a:solidFill>
                <a:ea typeface="Calibri"/>
                <a:cs typeface="Calibri"/>
              </a:rPr>
              <a:t>» на лучшую организацию сетевого взаимодействия образовательных учреждений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70C0"/>
                </a:solidFill>
                <a:ea typeface="Calibri"/>
                <a:cs typeface="Calibri"/>
              </a:rPr>
              <a:t>Проект неоднократно был успешно представлен на региональных и межрегиональных совещаниях и семинарах коллегам из тверских и московских школ, департамента образования Москвы, Министерства образования Тверской области и Министерства образования Хабаровского края</a:t>
            </a:r>
            <a:endParaRPr lang="ru-RU" sz="1400" dirty="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916</Words>
  <Application>Microsoft Office PowerPoint</Application>
  <PresentationFormat>Экран (4:3)</PresentationFormat>
  <Paragraphs>172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144</cp:revision>
  <dcterms:created xsi:type="dcterms:W3CDTF">2016-06-06T07:14:32Z</dcterms:created>
  <dcterms:modified xsi:type="dcterms:W3CDTF">2019-07-03T05:30:20Z</dcterms:modified>
</cp:coreProperties>
</file>