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7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s://pp.userapi.com/c830108/v830108725/19991e/UzJXXLgDf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7630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Школа </a:t>
            </a:r>
            <a:r>
              <a:rPr lang="ru-RU" sz="4000" b="1" dirty="0" smtClean="0">
                <a:solidFill>
                  <a:srgbClr val="7030A0"/>
                </a:solidFill>
              </a:rPr>
              <a:t>волонтера </a:t>
            </a:r>
          </a:p>
          <a:p>
            <a:pPr algn="ctr">
              <a:buNone/>
            </a:pPr>
            <a:endParaRPr lang="ru-RU" sz="14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Основной результат работы </a:t>
            </a:r>
          </a:p>
          <a:p>
            <a:pPr algn="ctr">
              <a:buNone/>
            </a:pPr>
            <a:endParaRPr lang="ru-RU" sz="9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– это формирование в ходе деятельности ответственной, адаптированной, здоровой личности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</a:p>
          <a:p>
            <a:pPr algn="ctr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https://pp.userapi.com/c830609/v830609260/192640/WF7eZUSPJt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1733233" cy="1600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2743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Результаты практики: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2017 год - 32 волонтера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2018 год -56 волонтеров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2019 год - 97 волонтеров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2971800"/>
            <a:ext cx="5181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Перспективы развития: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Разработанный проект поможет создать условия для развития волонтерского движения в городе, как одной из форм занятости, формирование позитивных установок обучающихся на добровольческую деятельность, а также для развития их самостоятельной познавательной деятельности, профилактики вредных привычек, воспитания здорового образа жизни.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pp.userapi.com/c830609/v830609260/192640/WF7eZUSPJt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733232" cy="16001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52600" y="228600"/>
            <a:ext cx="6934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Школа волонтера»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114800" y="2514600"/>
            <a:ext cx="5029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Куратор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проекта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Надежда Сергеевна</a:t>
            </a:r>
          </a:p>
          <a:p>
            <a:pPr algn="ctr"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Домахина</a:t>
            </a:r>
          </a:p>
        </p:txBody>
      </p:sp>
      <p:pic>
        <p:nvPicPr>
          <p:cNvPr id="75779" name="Picture 3" descr="C:\Documents and Settings\молодежка\Рабочий стол\херня\проект Волонтеры\фото волонтеры\lc-lTcjY_-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4116407" cy="281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53340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Территория реализации –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муниципальное образование «город Десногорск» Смоленской области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Documents and Settings\молодежка\Рабочий стол\херня\проект Волонтеры\фото волонтеры\KQSCadmJi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08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молодежка\Рабочий стол\херня\проект Волонтеры\фото волонтеры\KBnwrEMVVc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"/>
            <a:ext cx="4199043" cy="5943600"/>
          </a:xfrm>
          <a:prstGeom prst="rect">
            <a:avLst/>
          </a:prstGeom>
          <a:noFill/>
        </p:spPr>
      </p:pic>
      <p:pic>
        <p:nvPicPr>
          <p:cNvPr id="5" name="Picture 4" descr="C:\Documents and Settings\молодежка\Рабочий стол\херня\проект Волонтеры\фото волонтеры\iADNHZ63H5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462971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C:\Documents and Settings\молодежка\Рабочий стол\херня\проект Волонтеры\фото волонтеры\W3LMhs30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5488543" cy="3657600"/>
          </a:xfrm>
          <a:prstGeom prst="rect">
            <a:avLst/>
          </a:prstGeom>
          <a:noFill/>
        </p:spPr>
      </p:pic>
      <p:pic>
        <p:nvPicPr>
          <p:cNvPr id="77826" name="Picture 2" descr="C:\Documents and Settings\молодежка\Рабочий стол\херня\проект Волонтеры\фото волонтеры\e1kmEaq9wQ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3257550" cy="30138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53000" y="381000"/>
            <a:ext cx="37338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Команда волонтеров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7828" name="Picture 4" descr="C:\Documents and Settings\молодежка\Рабочий стол\херня\проект Волонтеры\фото волонтеры\Ywc0NS9dXP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133600"/>
            <a:ext cx="4222750" cy="3691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Цель проекта: </a:t>
            </a:r>
          </a:p>
          <a:p>
            <a:pPr algn="ctr">
              <a:buNone/>
            </a:pPr>
            <a:endParaRPr lang="ru-RU" sz="15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Создание условий для развития волонтерского движения в городе, как одной из форм занятости, формирование позитивных установок обучающихся на добровольческую деятельность, а также для развития их самостоятельной познавательной деятельности, профилактики вредных привычек, воспитания здорового образа жизни.</a:t>
            </a:r>
          </a:p>
          <a:p>
            <a:pPr algn="ctr"/>
            <a:endParaRPr lang="ru-RU" dirty="0"/>
          </a:p>
        </p:txBody>
      </p:sp>
      <p:pic>
        <p:nvPicPr>
          <p:cNvPr id="4" name="Picture 2" descr="https://pp.userapi.com/c830609/v830609260/192640/WF7eZUSPJt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1828799" cy="1688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62000" y="7620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7030A0"/>
                </a:solidFill>
              </a:rPr>
              <a:t>Задачи проекта 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rgbClr val="7030A0"/>
                </a:solidFill>
              </a:rPr>
              <a:t>«Школа волонтера»:</a:t>
            </a:r>
          </a:p>
          <a:p>
            <a:pPr algn="ctr">
              <a:buNone/>
            </a:pPr>
            <a:endParaRPr lang="ru-RU" sz="3100" b="1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r>
              <a:rPr lang="ru-RU" sz="2800" dirty="0" smtClean="0">
                <a:solidFill>
                  <a:srgbClr val="7030A0"/>
                </a:solidFill>
              </a:rPr>
              <a:t>создать механизм работы с окружающим социумом, через  деятельность социально-поддерживающих сетей сверстников,  взрослых для детей и семей «группы риска»;</a:t>
            </a:r>
          </a:p>
          <a:p>
            <a:pPr algn="ctr">
              <a:buFontTx/>
              <a:buChar char="-"/>
            </a:pPr>
            <a:endParaRPr lang="ru-RU" sz="2800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r>
              <a:rPr lang="ru-RU" sz="2800" dirty="0" smtClean="0">
                <a:solidFill>
                  <a:srgbClr val="7030A0"/>
                </a:solidFill>
              </a:rPr>
              <a:t>пропагандировать здоровый образ жизни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(при помощи акций, тренинговых занятий, тематических выступлений, конкурсов и др.);</a:t>
            </a:r>
          </a:p>
          <a:p>
            <a:pPr algn="ctr">
              <a:buFontTx/>
              <a:buChar char="-"/>
            </a:pPr>
            <a:endParaRPr lang="ru-RU" sz="28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-  снизить количество обучающихся, состоящих на разных видах учёта.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Picture 2" descr="https://pp.userapi.com/c830609/v830609260/192640/WF7eZUSPJt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828799" cy="1688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1"/>
            <a:ext cx="8229600" cy="9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Тренинги, мастер-классы, образовательные мероприятия для волонтеров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8850" name="Picture 2" descr="C:\Documents and Settings\молодежка\Рабочий стол\херня\проект Волонтеры\фото волонтеры\6uR8aGsFA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616199" cy="2411413"/>
          </a:xfrm>
          <a:prstGeom prst="rect">
            <a:avLst/>
          </a:prstGeom>
          <a:noFill/>
        </p:spPr>
      </p:pic>
      <p:pic>
        <p:nvPicPr>
          <p:cNvPr id="78851" name="Picture 3" descr="C:\Documents and Settings\молодежка\Рабочий стол\херня\проект Волонтеры\фото волонтеры\Dz0PVS1ruW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76600"/>
            <a:ext cx="4267200" cy="2845524"/>
          </a:xfrm>
          <a:prstGeom prst="rect">
            <a:avLst/>
          </a:prstGeom>
          <a:noFill/>
        </p:spPr>
      </p:pic>
      <p:pic>
        <p:nvPicPr>
          <p:cNvPr id="78852" name="Picture 4" descr="C:\Documents and Settings\молодежка\Рабочий стол\херня\проект Волонтеры\фото волонтеры\1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19200"/>
            <a:ext cx="3405262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Documents and Settings\молодежка\Рабочий стол\херня\проект Волонтеры\фото волонтеры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191000"/>
            <a:ext cx="3896379" cy="2284413"/>
          </a:xfrm>
          <a:prstGeom prst="rect">
            <a:avLst/>
          </a:prstGeom>
          <a:noFill/>
        </p:spPr>
      </p:pic>
      <p:pic>
        <p:nvPicPr>
          <p:cNvPr id="79875" name="Picture 3" descr="C:\Documents and Settings\молодежка\Рабочий стол\херня\проект Волонтеры\фото волонтеры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3456308" cy="2527300"/>
          </a:xfrm>
          <a:prstGeom prst="rect">
            <a:avLst/>
          </a:prstGeom>
          <a:noFill/>
        </p:spPr>
      </p:pic>
      <p:pic>
        <p:nvPicPr>
          <p:cNvPr id="79876" name="Picture 4" descr="C:\Documents and Settings\молодежка\Рабочий стол\херня\проект Волонтеры\фото волонтеры\E-Qmv94CFy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04800"/>
            <a:ext cx="5027920" cy="3352800"/>
          </a:xfrm>
          <a:prstGeom prst="rect">
            <a:avLst/>
          </a:prstGeom>
          <a:noFill/>
        </p:spPr>
      </p:pic>
      <p:pic>
        <p:nvPicPr>
          <p:cNvPr id="79877" name="Picture 5" descr="C:\Documents and Settings\молодежка\Рабочий стол\херня\проект Волонтеры\фото волонтеры\hpjVzT9ZFj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581400"/>
            <a:ext cx="3121025" cy="2081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</TotalTime>
  <Words>172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ДК</cp:lastModifiedBy>
  <cp:revision>7</cp:revision>
  <dcterms:modified xsi:type="dcterms:W3CDTF">2019-06-14T10:49:14Z</dcterms:modified>
</cp:coreProperties>
</file>