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5" r:id="rId2"/>
    <p:sldId id="283" r:id="rId3"/>
    <p:sldId id="288" r:id="rId4"/>
    <p:sldId id="290" r:id="rId5"/>
    <p:sldId id="292" r:id="rId6"/>
    <p:sldId id="285" r:id="rId7"/>
    <p:sldId id="293" r:id="rId8"/>
    <p:sldId id="297" r:id="rId9"/>
    <p:sldId id="298" r:id="rId10"/>
    <p:sldId id="29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84C"/>
    <a:srgbClr val="99FFCC"/>
    <a:srgbClr val="339966"/>
    <a:srgbClr val="66CCFF"/>
    <a:srgbClr val="CC3300"/>
    <a:srgbClr val="00CC99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5" autoAdjust="0"/>
    <p:restoredTop sz="94708" autoAdjust="0"/>
  </p:normalViewPr>
  <p:slideViewPr>
    <p:cSldViewPr>
      <p:cViewPr varScale="1">
        <p:scale>
          <a:sx n="63" d="100"/>
          <a:sy n="63" d="100"/>
        </p:scale>
        <p:origin x="7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792B1-52B4-4134-AC98-92E087280E2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54E02-EB95-4A50-8639-4FEBD76F06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Повышение качества жизни</a:t>
          </a:r>
        </a:p>
      </dgm:t>
    </dgm:pt>
    <dgm:pt modelId="{F531135B-2E44-4D42-A933-4D16B056D5AC}" type="parTrans" cxnId="{B89061BD-2513-454D-BFDB-1BAA05160AEF}">
      <dgm:prSet/>
      <dgm:spPr/>
      <dgm:t>
        <a:bodyPr/>
        <a:lstStyle/>
        <a:p>
          <a:endParaRPr lang="ru-RU"/>
        </a:p>
      </dgm:t>
    </dgm:pt>
    <dgm:pt modelId="{A506596E-718F-4A6B-9074-C97D06FF8235}" type="sibTrans" cxnId="{B89061BD-2513-454D-BFDB-1BAA05160AEF}">
      <dgm:prSet/>
      <dgm:spPr/>
      <dgm:t>
        <a:bodyPr/>
        <a:lstStyle/>
        <a:p>
          <a:endParaRPr lang="ru-RU"/>
        </a:p>
      </dgm:t>
    </dgm:pt>
    <dgm:pt modelId="{E8C78603-6396-4372-AD71-4B13896CF63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800" b="1" dirty="0"/>
            <a:t>Предоставление социально-бытовых услуг</a:t>
          </a:r>
          <a:endParaRPr lang="ru-RU" sz="1800" b="1" dirty="0"/>
        </a:p>
      </dgm:t>
    </dgm:pt>
    <dgm:pt modelId="{7BEDE460-9947-4A40-BCB0-B6B4FD52BA44}" type="parTrans" cxnId="{425F6403-01B4-47DE-92BE-767FAD434C7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2CB249C-5409-42AA-9497-0C5ADAA86F51}" type="sibTrans" cxnId="{425F6403-01B4-47DE-92BE-767FAD434C78}">
      <dgm:prSet/>
      <dgm:spPr/>
      <dgm:t>
        <a:bodyPr/>
        <a:lstStyle/>
        <a:p>
          <a:endParaRPr lang="ru-RU"/>
        </a:p>
      </dgm:t>
    </dgm:pt>
    <dgm:pt modelId="{5F1A72C3-F126-415C-8AC5-09C5EC3F88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800" b="1" dirty="0"/>
            <a:t>Предоставление социально-медицинских услуг</a:t>
          </a:r>
          <a:endParaRPr lang="ru-RU" sz="1800" b="1" dirty="0"/>
        </a:p>
      </dgm:t>
    </dgm:pt>
    <dgm:pt modelId="{478D0A35-41A2-406A-84FB-DD023F0767BC}" type="parTrans" cxnId="{B83B4F0A-A01D-43B2-816A-CFA838ACB0C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FFF3A0B-3B4A-4C5B-9812-CE19E2B7D0B9}" type="sibTrans" cxnId="{B83B4F0A-A01D-43B2-816A-CFA838ACB0C3}">
      <dgm:prSet/>
      <dgm:spPr/>
      <dgm:t>
        <a:bodyPr/>
        <a:lstStyle/>
        <a:p>
          <a:endParaRPr lang="ru-RU"/>
        </a:p>
      </dgm:t>
    </dgm:pt>
    <dgm:pt modelId="{6398279E-A429-41D6-B6D4-FEACB868F30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1800" b="1" dirty="0">
              <a:solidFill>
                <a:srgbClr val="003366"/>
              </a:solidFill>
            </a:rPr>
            <a:t>Предоставление социально-правовых услуг</a:t>
          </a:r>
          <a:endParaRPr lang="ru-RU" sz="1800" b="1" dirty="0">
            <a:solidFill>
              <a:srgbClr val="003366"/>
            </a:solidFill>
          </a:endParaRPr>
        </a:p>
      </dgm:t>
    </dgm:pt>
    <dgm:pt modelId="{815EBCFB-83B7-487D-AEA9-BE041854B58D}" type="parTrans" cxnId="{4F0C9428-DD11-4885-8829-B7CE3D230CAD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FF43905-406A-4432-A127-4BCAF4A2F6DA}" type="sibTrans" cxnId="{4F0C9428-DD11-4885-8829-B7CE3D230CAD}">
      <dgm:prSet/>
      <dgm:spPr/>
      <dgm:t>
        <a:bodyPr/>
        <a:lstStyle/>
        <a:p>
          <a:endParaRPr lang="ru-RU"/>
        </a:p>
      </dgm:t>
    </dgm:pt>
    <dgm:pt modelId="{1B05AF29-561A-4B04-9389-DB4C5FD1B80B}" type="pres">
      <dgm:prSet presAssocID="{A7A792B1-52B4-4134-AC98-92E087280E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2EC162-6A34-4E3D-8543-04366832998B}" type="pres">
      <dgm:prSet presAssocID="{6C654E02-EB95-4A50-8639-4FEBD76F06DF}" presName="centerShape" presStyleLbl="node0" presStyleIdx="0" presStyleCnt="1" custScaleX="152006" custScaleY="65001" custLinFactNeighborX="529" custLinFactNeighborY="-19854"/>
      <dgm:spPr/>
    </dgm:pt>
    <dgm:pt modelId="{BA7F21F5-FC14-4DAA-8DED-96474B964AD7}" type="pres">
      <dgm:prSet presAssocID="{7BEDE460-9947-4A40-BCB0-B6B4FD52BA44}" presName="parTrans" presStyleLbl="bgSibTrans2D1" presStyleIdx="0" presStyleCnt="3" custLinFactNeighborX="-13862" custLinFactNeighborY="76660"/>
      <dgm:spPr/>
    </dgm:pt>
    <dgm:pt modelId="{E53CC196-430C-4409-AB2B-B8F773FD1F40}" type="pres">
      <dgm:prSet presAssocID="{E8C78603-6396-4372-AD71-4B13896CF63C}" presName="node" presStyleLbl="node1" presStyleIdx="0" presStyleCnt="3" custScaleX="138637" custScaleY="84959" custRadScaleRad="144287" custRadScaleInc="16073">
        <dgm:presLayoutVars>
          <dgm:bulletEnabled val="1"/>
        </dgm:presLayoutVars>
      </dgm:prSet>
      <dgm:spPr/>
    </dgm:pt>
    <dgm:pt modelId="{23310502-0003-4AB1-B61B-DE334EA92D24}" type="pres">
      <dgm:prSet presAssocID="{478D0A35-41A2-406A-84FB-DD023F0767BC}" presName="parTrans" presStyleLbl="bgSibTrans2D1" presStyleIdx="1" presStyleCnt="3" custScaleX="117010" custLinFactNeighborX="826" custLinFactNeighborY="41437"/>
      <dgm:spPr/>
    </dgm:pt>
    <dgm:pt modelId="{79E8C4FA-A74E-490E-9BA5-68BE25252E66}" type="pres">
      <dgm:prSet presAssocID="{5F1A72C3-F126-415C-8AC5-09C5EC3F88DF}" presName="node" presStyleLbl="node1" presStyleIdx="1" presStyleCnt="3" custScaleX="133220" custScaleY="86098" custRadScaleRad="100007" custRadScaleInc="2827">
        <dgm:presLayoutVars>
          <dgm:bulletEnabled val="1"/>
        </dgm:presLayoutVars>
      </dgm:prSet>
      <dgm:spPr/>
    </dgm:pt>
    <dgm:pt modelId="{2CFC66BC-6673-43B0-BDBD-6906D4C40933}" type="pres">
      <dgm:prSet presAssocID="{815EBCFB-83B7-487D-AEA9-BE041854B58D}" presName="parTrans" presStyleLbl="bgSibTrans2D1" presStyleIdx="2" presStyleCnt="3" custAng="146081" custLinFactNeighborX="16194" custLinFactNeighborY="86765"/>
      <dgm:spPr/>
    </dgm:pt>
    <dgm:pt modelId="{A77FB4CF-9622-43B6-AC67-67007C5834E8}" type="pres">
      <dgm:prSet presAssocID="{6398279E-A429-41D6-B6D4-FEACB868F304}" presName="node" presStyleLbl="node1" presStyleIdx="2" presStyleCnt="3" custScaleX="136448" custScaleY="85053" custRadScaleRad="153392" custRadScaleInc="-9889">
        <dgm:presLayoutVars>
          <dgm:bulletEnabled val="1"/>
        </dgm:presLayoutVars>
      </dgm:prSet>
      <dgm:spPr/>
    </dgm:pt>
  </dgm:ptLst>
  <dgm:cxnLst>
    <dgm:cxn modelId="{7944DBC4-7BC5-4068-AE6F-09CB00710700}" type="presOf" srcId="{6398279E-A429-41D6-B6D4-FEACB868F304}" destId="{A77FB4CF-9622-43B6-AC67-67007C5834E8}" srcOrd="0" destOrd="0" presId="urn:microsoft.com/office/officeart/2005/8/layout/radial4"/>
    <dgm:cxn modelId="{A607DCA2-29B6-4978-A1D4-08DB17E97815}" type="presOf" srcId="{815EBCFB-83B7-487D-AEA9-BE041854B58D}" destId="{2CFC66BC-6673-43B0-BDBD-6906D4C40933}" srcOrd="0" destOrd="0" presId="urn:microsoft.com/office/officeart/2005/8/layout/radial4"/>
    <dgm:cxn modelId="{425F6403-01B4-47DE-92BE-767FAD434C78}" srcId="{6C654E02-EB95-4A50-8639-4FEBD76F06DF}" destId="{E8C78603-6396-4372-AD71-4B13896CF63C}" srcOrd="0" destOrd="0" parTransId="{7BEDE460-9947-4A40-BCB0-B6B4FD52BA44}" sibTransId="{92CB249C-5409-42AA-9497-0C5ADAA86F51}"/>
    <dgm:cxn modelId="{3C9DD57E-2076-42DF-968B-CA336E93E1CC}" type="presOf" srcId="{5F1A72C3-F126-415C-8AC5-09C5EC3F88DF}" destId="{79E8C4FA-A74E-490E-9BA5-68BE25252E66}" srcOrd="0" destOrd="0" presId="urn:microsoft.com/office/officeart/2005/8/layout/radial4"/>
    <dgm:cxn modelId="{B83B4F0A-A01D-43B2-816A-CFA838ACB0C3}" srcId="{6C654E02-EB95-4A50-8639-4FEBD76F06DF}" destId="{5F1A72C3-F126-415C-8AC5-09C5EC3F88DF}" srcOrd="1" destOrd="0" parTransId="{478D0A35-41A2-406A-84FB-DD023F0767BC}" sibTransId="{AFFF3A0B-3B4A-4C5B-9812-CE19E2B7D0B9}"/>
    <dgm:cxn modelId="{51E29F08-DE14-43DD-B3B5-124D44370F81}" type="presOf" srcId="{E8C78603-6396-4372-AD71-4B13896CF63C}" destId="{E53CC196-430C-4409-AB2B-B8F773FD1F40}" srcOrd="0" destOrd="0" presId="urn:microsoft.com/office/officeart/2005/8/layout/radial4"/>
    <dgm:cxn modelId="{04D685F1-9EAE-4923-8D63-E0DA71FBA968}" type="presOf" srcId="{7BEDE460-9947-4A40-BCB0-B6B4FD52BA44}" destId="{BA7F21F5-FC14-4DAA-8DED-96474B964AD7}" srcOrd="0" destOrd="0" presId="urn:microsoft.com/office/officeart/2005/8/layout/radial4"/>
    <dgm:cxn modelId="{4F0C9428-DD11-4885-8829-B7CE3D230CAD}" srcId="{6C654E02-EB95-4A50-8639-4FEBD76F06DF}" destId="{6398279E-A429-41D6-B6D4-FEACB868F304}" srcOrd="2" destOrd="0" parTransId="{815EBCFB-83B7-487D-AEA9-BE041854B58D}" sibTransId="{2FF43905-406A-4432-A127-4BCAF4A2F6DA}"/>
    <dgm:cxn modelId="{5AFC7D55-297F-43D8-A453-8770E8CBB84B}" type="presOf" srcId="{478D0A35-41A2-406A-84FB-DD023F0767BC}" destId="{23310502-0003-4AB1-B61B-DE334EA92D24}" srcOrd="0" destOrd="0" presId="urn:microsoft.com/office/officeart/2005/8/layout/radial4"/>
    <dgm:cxn modelId="{76CA28B4-D813-4311-8BE7-4F8F30E80A09}" type="presOf" srcId="{A7A792B1-52B4-4134-AC98-92E087280E24}" destId="{1B05AF29-561A-4B04-9389-DB4C5FD1B80B}" srcOrd="0" destOrd="0" presId="urn:microsoft.com/office/officeart/2005/8/layout/radial4"/>
    <dgm:cxn modelId="{B89061BD-2513-454D-BFDB-1BAA05160AEF}" srcId="{A7A792B1-52B4-4134-AC98-92E087280E24}" destId="{6C654E02-EB95-4A50-8639-4FEBD76F06DF}" srcOrd="0" destOrd="0" parTransId="{F531135B-2E44-4D42-A933-4D16B056D5AC}" sibTransId="{A506596E-718F-4A6B-9074-C97D06FF8235}"/>
    <dgm:cxn modelId="{4A76A9D5-03A6-410D-BFE5-E243306F954F}" type="presOf" srcId="{6C654E02-EB95-4A50-8639-4FEBD76F06DF}" destId="{6D2EC162-6A34-4E3D-8543-04366832998B}" srcOrd="0" destOrd="0" presId="urn:microsoft.com/office/officeart/2005/8/layout/radial4"/>
    <dgm:cxn modelId="{AFD13BD4-E8F4-46EF-905B-A9963F529A04}" type="presParOf" srcId="{1B05AF29-561A-4B04-9389-DB4C5FD1B80B}" destId="{6D2EC162-6A34-4E3D-8543-04366832998B}" srcOrd="0" destOrd="0" presId="urn:microsoft.com/office/officeart/2005/8/layout/radial4"/>
    <dgm:cxn modelId="{5FE2A31A-A3CF-4F52-A5A1-AA367983DCF7}" type="presParOf" srcId="{1B05AF29-561A-4B04-9389-DB4C5FD1B80B}" destId="{BA7F21F5-FC14-4DAA-8DED-96474B964AD7}" srcOrd="1" destOrd="0" presId="urn:microsoft.com/office/officeart/2005/8/layout/radial4"/>
    <dgm:cxn modelId="{0F4E5795-C80B-4898-AEF9-F59CFA203D91}" type="presParOf" srcId="{1B05AF29-561A-4B04-9389-DB4C5FD1B80B}" destId="{E53CC196-430C-4409-AB2B-B8F773FD1F40}" srcOrd="2" destOrd="0" presId="urn:microsoft.com/office/officeart/2005/8/layout/radial4"/>
    <dgm:cxn modelId="{F1B4B222-6E13-4427-A55A-808FCD8F2E43}" type="presParOf" srcId="{1B05AF29-561A-4B04-9389-DB4C5FD1B80B}" destId="{23310502-0003-4AB1-B61B-DE334EA92D24}" srcOrd="3" destOrd="0" presId="urn:microsoft.com/office/officeart/2005/8/layout/radial4"/>
    <dgm:cxn modelId="{9391B2EC-4414-4AF5-AD97-BC86C7F8E4DA}" type="presParOf" srcId="{1B05AF29-561A-4B04-9389-DB4C5FD1B80B}" destId="{79E8C4FA-A74E-490E-9BA5-68BE25252E66}" srcOrd="4" destOrd="0" presId="urn:microsoft.com/office/officeart/2005/8/layout/radial4"/>
    <dgm:cxn modelId="{A0333113-5EDB-4183-8316-41DBECCB5A67}" type="presParOf" srcId="{1B05AF29-561A-4B04-9389-DB4C5FD1B80B}" destId="{2CFC66BC-6673-43B0-BDBD-6906D4C40933}" srcOrd="5" destOrd="0" presId="urn:microsoft.com/office/officeart/2005/8/layout/radial4"/>
    <dgm:cxn modelId="{74D3850D-A4F1-4F1D-AFAE-6D5179D48724}" type="presParOf" srcId="{1B05AF29-561A-4B04-9389-DB4C5FD1B80B}" destId="{A77FB4CF-9622-43B6-AC67-67007C5834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EEB23-3997-4F57-8907-08A9DC6083E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1851E-EC9D-4208-AF8F-6446115E3E7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Организация подразделения милосердия в доме-интернате</a:t>
          </a:r>
        </a:p>
      </dgm:t>
    </dgm:pt>
    <dgm:pt modelId="{2776A2E9-4A76-4BA8-B051-9BE95B08D77C}" type="parTrans" cxnId="{D926AC93-A6AF-4270-89DC-6C182EFF0C28}">
      <dgm:prSet/>
      <dgm:spPr/>
      <dgm:t>
        <a:bodyPr/>
        <a:lstStyle/>
        <a:p>
          <a:endParaRPr lang="ru-RU"/>
        </a:p>
      </dgm:t>
    </dgm:pt>
    <dgm:pt modelId="{65823A39-3354-4904-84ED-0281D57D72CF}" type="sibTrans" cxnId="{D926AC93-A6AF-4270-89DC-6C182EFF0C28}">
      <dgm:prSet/>
      <dgm:spPr/>
      <dgm:t>
        <a:bodyPr/>
        <a:lstStyle/>
        <a:p>
          <a:endParaRPr lang="ru-RU"/>
        </a:p>
      </dgm:t>
    </dgm:pt>
    <dgm:pt modelId="{BB98F4F5-2088-4C8B-B4EB-B711CEAA58A7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07B5BF07-D55A-4725-9A55-B5750A9FDD73}" type="parTrans" cxnId="{B989A942-26E3-4250-B365-A1F84D1B3D4B}">
      <dgm:prSet/>
      <dgm:spPr/>
      <dgm:t>
        <a:bodyPr/>
        <a:lstStyle/>
        <a:p>
          <a:endParaRPr lang="ru-RU"/>
        </a:p>
      </dgm:t>
    </dgm:pt>
    <dgm:pt modelId="{D2690C26-730F-4870-8EE3-4415F0A0A6CF}" type="sibTrans" cxnId="{B989A942-26E3-4250-B365-A1F84D1B3D4B}">
      <dgm:prSet/>
      <dgm:spPr/>
      <dgm:t>
        <a:bodyPr/>
        <a:lstStyle/>
        <a:p>
          <a:endParaRPr lang="ru-RU"/>
        </a:p>
      </dgm:t>
    </dgm:pt>
    <dgm:pt modelId="{A137E14F-8CC4-442C-886E-1489B5DA84A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8080"/>
              </a:solidFill>
            </a:rPr>
            <a:t>Технология «Милосердие на дому» </a:t>
          </a:r>
        </a:p>
      </dgm:t>
    </dgm:pt>
    <dgm:pt modelId="{D7586983-C1D5-4C41-B94C-8210B64F2228}" type="parTrans" cxnId="{CD49400B-125C-428D-B0DE-093F07F1FB1C}">
      <dgm:prSet/>
      <dgm:spPr/>
      <dgm:t>
        <a:bodyPr/>
        <a:lstStyle/>
        <a:p>
          <a:endParaRPr lang="ru-RU"/>
        </a:p>
      </dgm:t>
    </dgm:pt>
    <dgm:pt modelId="{E52E651E-497E-4E07-AE01-9222FA38FD88}" type="sibTrans" cxnId="{CD49400B-125C-428D-B0DE-093F07F1FB1C}">
      <dgm:prSet/>
      <dgm:spPr/>
      <dgm:t>
        <a:bodyPr/>
        <a:lstStyle/>
        <a:p>
          <a:endParaRPr lang="ru-RU"/>
        </a:p>
      </dgm:t>
    </dgm:pt>
    <dgm:pt modelId="{C10E57D3-761C-4DEA-A8AF-CDEFB39D6D7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74B6928-D02C-498F-A98D-6AD81DC697BB}" type="parTrans" cxnId="{D372ABC0-2F57-4D85-AA7C-BEBB2E700A1F}">
      <dgm:prSet/>
      <dgm:spPr/>
      <dgm:t>
        <a:bodyPr/>
        <a:lstStyle/>
        <a:p>
          <a:endParaRPr lang="ru-RU"/>
        </a:p>
      </dgm:t>
    </dgm:pt>
    <dgm:pt modelId="{F0675CC2-E877-4EFF-A42B-E59C9BCAB28B}" type="sibTrans" cxnId="{D372ABC0-2F57-4D85-AA7C-BEBB2E700A1F}">
      <dgm:prSet/>
      <dgm:spPr/>
      <dgm:t>
        <a:bodyPr/>
        <a:lstStyle/>
        <a:p>
          <a:endParaRPr lang="ru-RU"/>
        </a:p>
      </dgm:t>
    </dgm:pt>
    <dgm:pt modelId="{085F99F7-123F-4B09-A0A6-94A43D83DB46}" type="pres">
      <dgm:prSet presAssocID="{8BCEEB23-3997-4F57-8907-08A9DC6083EA}" presName="Name0" presStyleCnt="0">
        <dgm:presLayoutVars>
          <dgm:dir/>
          <dgm:animLvl val="lvl"/>
          <dgm:resizeHandles/>
        </dgm:presLayoutVars>
      </dgm:prSet>
      <dgm:spPr/>
    </dgm:pt>
    <dgm:pt modelId="{99C5EB84-F46F-424E-866D-B5854DBE8E27}" type="pres">
      <dgm:prSet presAssocID="{4D31851E-EC9D-4208-AF8F-6446115E3E73}" presName="linNode" presStyleCnt="0"/>
      <dgm:spPr/>
    </dgm:pt>
    <dgm:pt modelId="{E0694561-FB61-4513-9B81-EA18AF5D1EEA}" type="pres">
      <dgm:prSet presAssocID="{4D31851E-EC9D-4208-AF8F-6446115E3E73}" presName="parentShp" presStyleLbl="node1" presStyleIdx="0" presStyleCnt="2" custScaleX="137500">
        <dgm:presLayoutVars>
          <dgm:bulletEnabled val="1"/>
        </dgm:presLayoutVars>
      </dgm:prSet>
      <dgm:spPr/>
    </dgm:pt>
    <dgm:pt modelId="{08A1C569-8663-4313-9D44-159150D35CD9}" type="pres">
      <dgm:prSet presAssocID="{4D31851E-EC9D-4208-AF8F-6446115E3E73}" presName="childShp" presStyleLbl="bgAccFollowNode1" presStyleIdx="0" presStyleCnt="2" custFlipVert="1" custScaleY="26851" custLinFactNeighborX="81584" custLinFactNeighborY="1209">
        <dgm:presLayoutVars>
          <dgm:bulletEnabled val="1"/>
        </dgm:presLayoutVars>
      </dgm:prSet>
      <dgm:spPr/>
    </dgm:pt>
    <dgm:pt modelId="{F10F55C0-572C-423A-AC15-A13C6714AA92}" type="pres">
      <dgm:prSet presAssocID="{65823A39-3354-4904-84ED-0281D57D72CF}" presName="spacing" presStyleCnt="0"/>
      <dgm:spPr/>
    </dgm:pt>
    <dgm:pt modelId="{70806B9E-5502-416E-B0F2-3FF8738A95AE}" type="pres">
      <dgm:prSet presAssocID="{A137E14F-8CC4-442C-886E-1489B5DA84AC}" presName="linNode" presStyleCnt="0"/>
      <dgm:spPr/>
    </dgm:pt>
    <dgm:pt modelId="{BA4CC015-3447-438D-AB1F-886E8D34335D}" type="pres">
      <dgm:prSet presAssocID="{A137E14F-8CC4-442C-886E-1489B5DA84AC}" presName="parentShp" presStyleLbl="node1" presStyleIdx="1" presStyleCnt="2" custLinFactNeighborX="-7143" custLinFactNeighborY="3402">
        <dgm:presLayoutVars>
          <dgm:bulletEnabled val="1"/>
        </dgm:presLayoutVars>
      </dgm:prSet>
      <dgm:spPr/>
    </dgm:pt>
    <dgm:pt modelId="{FF4A691A-63B2-4BC2-B6F3-5DF1E71CD59A}" type="pres">
      <dgm:prSet presAssocID="{A137E14F-8CC4-442C-886E-1489B5DA84AC}" presName="childShp" presStyleLbl="bgAccFollowNode1" presStyleIdx="1" presStyleCnt="2" custFlipVert="0" custScaleX="85714" custScaleY="28561" custLinFactX="-9524" custLinFactNeighborX="-100000" custLinFactNeighborY="-2064">
        <dgm:presLayoutVars>
          <dgm:bulletEnabled val="1"/>
        </dgm:presLayoutVars>
      </dgm:prSet>
      <dgm:spPr/>
    </dgm:pt>
  </dgm:ptLst>
  <dgm:cxnLst>
    <dgm:cxn modelId="{7D578836-A194-4463-AE3B-8022D9920B58}" type="presOf" srcId="{8BCEEB23-3997-4F57-8907-08A9DC6083EA}" destId="{085F99F7-123F-4B09-A0A6-94A43D83DB46}" srcOrd="0" destOrd="0" presId="urn:microsoft.com/office/officeart/2005/8/layout/vList6"/>
    <dgm:cxn modelId="{BCCD4DA0-37E1-482C-8E47-36D76A1957A8}" type="presOf" srcId="{C10E57D3-761C-4DEA-A8AF-CDEFB39D6D79}" destId="{FF4A691A-63B2-4BC2-B6F3-5DF1E71CD59A}" srcOrd="0" destOrd="0" presId="urn:microsoft.com/office/officeart/2005/8/layout/vList6"/>
    <dgm:cxn modelId="{CD49400B-125C-428D-B0DE-093F07F1FB1C}" srcId="{8BCEEB23-3997-4F57-8907-08A9DC6083EA}" destId="{A137E14F-8CC4-442C-886E-1489B5DA84AC}" srcOrd="1" destOrd="0" parTransId="{D7586983-C1D5-4C41-B94C-8210B64F2228}" sibTransId="{E52E651E-497E-4E07-AE01-9222FA38FD88}"/>
    <dgm:cxn modelId="{8433E5D0-7F44-425B-99CD-F25705F5F6C1}" type="presOf" srcId="{A137E14F-8CC4-442C-886E-1489B5DA84AC}" destId="{BA4CC015-3447-438D-AB1F-886E8D34335D}" srcOrd="0" destOrd="0" presId="urn:microsoft.com/office/officeart/2005/8/layout/vList6"/>
    <dgm:cxn modelId="{43ED0C5F-4AD1-4AB3-8F45-63AA52FD9202}" type="presOf" srcId="{4D31851E-EC9D-4208-AF8F-6446115E3E73}" destId="{E0694561-FB61-4513-9B81-EA18AF5D1EEA}" srcOrd="0" destOrd="0" presId="urn:microsoft.com/office/officeart/2005/8/layout/vList6"/>
    <dgm:cxn modelId="{D926AC93-A6AF-4270-89DC-6C182EFF0C28}" srcId="{8BCEEB23-3997-4F57-8907-08A9DC6083EA}" destId="{4D31851E-EC9D-4208-AF8F-6446115E3E73}" srcOrd="0" destOrd="0" parTransId="{2776A2E9-4A76-4BA8-B051-9BE95B08D77C}" sibTransId="{65823A39-3354-4904-84ED-0281D57D72CF}"/>
    <dgm:cxn modelId="{6C758AB6-2FE5-4B47-9570-FE222982149A}" type="presOf" srcId="{BB98F4F5-2088-4C8B-B4EB-B711CEAA58A7}" destId="{08A1C569-8663-4313-9D44-159150D35CD9}" srcOrd="0" destOrd="0" presId="urn:microsoft.com/office/officeart/2005/8/layout/vList6"/>
    <dgm:cxn modelId="{B989A942-26E3-4250-B365-A1F84D1B3D4B}" srcId="{4D31851E-EC9D-4208-AF8F-6446115E3E73}" destId="{BB98F4F5-2088-4C8B-B4EB-B711CEAA58A7}" srcOrd="0" destOrd="0" parTransId="{07B5BF07-D55A-4725-9A55-B5750A9FDD73}" sibTransId="{D2690C26-730F-4870-8EE3-4415F0A0A6CF}"/>
    <dgm:cxn modelId="{D372ABC0-2F57-4D85-AA7C-BEBB2E700A1F}" srcId="{A137E14F-8CC4-442C-886E-1489B5DA84AC}" destId="{C10E57D3-761C-4DEA-A8AF-CDEFB39D6D79}" srcOrd="0" destOrd="0" parTransId="{774B6928-D02C-498F-A98D-6AD81DC697BB}" sibTransId="{F0675CC2-E877-4EFF-A42B-E59C9BCAB28B}"/>
    <dgm:cxn modelId="{629AB0EB-B596-4384-829F-87BEEF6D9351}" type="presParOf" srcId="{085F99F7-123F-4B09-A0A6-94A43D83DB46}" destId="{99C5EB84-F46F-424E-866D-B5854DBE8E27}" srcOrd="0" destOrd="0" presId="urn:microsoft.com/office/officeart/2005/8/layout/vList6"/>
    <dgm:cxn modelId="{CE84DD15-39A5-4D03-8CD3-C24B711FE530}" type="presParOf" srcId="{99C5EB84-F46F-424E-866D-B5854DBE8E27}" destId="{E0694561-FB61-4513-9B81-EA18AF5D1EEA}" srcOrd="0" destOrd="0" presId="urn:microsoft.com/office/officeart/2005/8/layout/vList6"/>
    <dgm:cxn modelId="{0668CA8E-09B2-48D2-B558-2638D1CB56B9}" type="presParOf" srcId="{99C5EB84-F46F-424E-866D-B5854DBE8E27}" destId="{08A1C569-8663-4313-9D44-159150D35CD9}" srcOrd="1" destOrd="0" presId="urn:microsoft.com/office/officeart/2005/8/layout/vList6"/>
    <dgm:cxn modelId="{19460A9E-2328-4E62-B56A-D1148F01B978}" type="presParOf" srcId="{085F99F7-123F-4B09-A0A6-94A43D83DB46}" destId="{F10F55C0-572C-423A-AC15-A13C6714AA92}" srcOrd="1" destOrd="0" presId="urn:microsoft.com/office/officeart/2005/8/layout/vList6"/>
    <dgm:cxn modelId="{6DD060B5-2508-4C99-8ECD-7BF4C7350236}" type="presParOf" srcId="{085F99F7-123F-4B09-A0A6-94A43D83DB46}" destId="{70806B9E-5502-416E-B0F2-3FF8738A95AE}" srcOrd="2" destOrd="0" presId="urn:microsoft.com/office/officeart/2005/8/layout/vList6"/>
    <dgm:cxn modelId="{99FF0372-8479-44A3-9C45-751412F7B860}" type="presParOf" srcId="{70806B9E-5502-416E-B0F2-3FF8738A95AE}" destId="{BA4CC015-3447-438D-AB1F-886E8D34335D}" srcOrd="0" destOrd="0" presId="urn:microsoft.com/office/officeart/2005/8/layout/vList6"/>
    <dgm:cxn modelId="{64C6918A-2D98-4F4D-9625-9B5A53D8115A}" type="presParOf" srcId="{70806B9E-5502-416E-B0F2-3FF8738A95AE}" destId="{FF4A691A-63B2-4BC2-B6F3-5DF1E71CD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EEB23-3997-4F57-8907-08A9DC6083E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1851E-EC9D-4208-AF8F-6446115E3E7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Служба  «Социальное такси»</a:t>
          </a:r>
        </a:p>
      </dgm:t>
    </dgm:pt>
    <dgm:pt modelId="{2776A2E9-4A76-4BA8-B051-9BE95B08D77C}" type="parTrans" cxnId="{D926AC93-A6AF-4270-89DC-6C182EFF0C28}">
      <dgm:prSet/>
      <dgm:spPr/>
      <dgm:t>
        <a:bodyPr/>
        <a:lstStyle/>
        <a:p>
          <a:endParaRPr lang="ru-RU"/>
        </a:p>
      </dgm:t>
    </dgm:pt>
    <dgm:pt modelId="{65823A39-3354-4904-84ED-0281D57D72CF}" type="sibTrans" cxnId="{D926AC93-A6AF-4270-89DC-6C182EFF0C28}">
      <dgm:prSet/>
      <dgm:spPr/>
      <dgm:t>
        <a:bodyPr/>
        <a:lstStyle/>
        <a:p>
          <a:endParaRPr lang="ru-RU"/>
        </a:p>
      </dgm:t>
    </dgm:pt>
    <dgm:pt modelId="{BB98F4F5-2088-4C8B-B4EB-B711CEAA58A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07B5BF07-D55A-4725-9A55-B5750A9FDD73}" type="parTrans" cxnId="{B989A942-26E3-4250-B365-A1F84D1B3D4B}">
      <dgm:prSet/>
      <dgm:spPr/>
      <dgm:t>
        <a:bodyPr/>
        <a:lstStyle/>
        <a:p>
          <a:endParaRPr lang="ru-RU"/>
        </a:p>
      </dgm:t>
    </dgm:pt>
    <dgm:pt modelId="{D2690C26-730F-4870-8EE3-4415F0A0A6CF}" type="sibTrans" cxnId="{B989A942-26E3-4250-B365-A1F84D1B3D4B}">
      <dgm:prSet/>
      <dgm:spPr/>
      <dgm:t>
        <a:bodyPr/>
        <a:lstStyle/>
        <a:p>
          <a:endParaRPr lang="ru-RU"/>
        </a:p>
      </dgm:t>
    </dgm:pt>
    <dgm:pt modelId="{A137E14F-8CC4-442C-886E-1489B5DA8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Акция  «Праздник приходит в дом»</a:t>
          </a:r>
        </a:p>
      </dgm:t>
    </dgm:pt>
    <dgm:pt modelId="{D7586983-C1D5-4C41-B94C-8210B64F2228}" type="parTrans" cxnId="{CD49400B-125C-428D-B0DE-093F07F1FB1C}">
      <dgm:prSet/>
      <dgm:spPr/>
      <dgm:t>
        <a:bodyPr/>
        <a:lstStyle/>
        <a:p>
          <a:endParaRPr lang="ru-RU"/>
        </a:p>
      </dgm:t>
    </dgm:pt>
    <dgm:pt modelId="{E52E651E-497E-4E07-AE01-9222FA38FD88}" type="sibTrans" cxnId="{CD49400B-125C-428D-B0DE-093F07F1FB1C}">
      <dgm:prSet/>
      <dgm:spPr/>
      <dgm:t>
        <a:bodyPr/>
        <a:lstStyle/>
        <a:p>
          <a:endParaRPr lang="ru-RU"/>
        </a:p>
      </dgm:t>
    </dgm:pt>
    <dgm:pt modelId="{C10E57D3-761C-4DEA-A8AF-CDEFB39D6D7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74B6928-D02C-498F-A98D-6AD81DC697BB}" type="parTrans" cxnId="{D372ABC0-2F57-4D85-AA7C-BEBB2E700A1F}">
      <dgm:prSet/>
      <dgm:spPr/>
      <dgm:t>
        <a:bodyPr/>
        <a:lstStyle/>
        <a:p>
          <a:endParaRPr lang="ru-RU"/>
        </a:p>
      </dgm:t>
    </dgm:pt>
    <dgm:pt modelId="{F0675CC2-E877-4EFF-A42B-E59C9BCAB28B}" type="sibTrans" cxnId="{D372ABC0-2F57-4D85-AA7C-BEBB2E700A1F}">
      <dgm:prSet/>
      <dgm:spPr/>
      <dgm:t>
        <a:bodyPr/>
        <a:lstStyle/>
        <a:p>
          <a:endParaRPr lang="ru-RU"/>
        </a:p>
      </dgm:t>
    </dgm:pt>
    <dgm:pt modelId="{085F99F7-123F-4B09-A0A6-94A43D83DB46}" type="pres">
      <dgm:prSet presAssocID="{8BCEEB23-3997-4F57-8907-08A9DC6083EA}" presName="Name0" presStyleCnt="0">
        <dgm:presLayoutVars>
          <dgm:dir/>
          <dgm:animLvl val="lvl"/>
          <dgm:resizeHandles/>
        </dgm:presLayoutVars>
      </dgm:prSet>
      <dgm:spPr/>
    </dgm:pt>
    <dgm:pt modelId="{99C5EB84-F46F-424E-866D-B5854DBE8E27}" type="pres">
      <dgm:prSet presAssocID="{4D31851E-EC9D-4208-AF8F-6446115E3E73}" presName="linNode" presStyleCnt="0"/>
      <dgm:spPr/>
    </dgm:pt>
    <dgm:pt modelId="{E0694561-FB61-4513-9B81-EA18AF5D1EEA}" type="pres">
      <dgm:prSet presAssocID="{4D31851E-EC9D-4208-AF8F-6446115E3E73}" presName="parentShp" presStyleLbl="node1" presStyleIdx="0" presStyleCnt="2" custScaleX="193518">
        <dgm:presLayoutVars>
          <dgm:bulletEnabled val="1"/>
        </dgm:presLayoutVars>
      </dgm:prSet>
      <dgm:spPr/>
    </dgm:pt>
    <dgm:pt modelId="{08A1C569-8663-4313-9D44-159150D35CD9}" type="pres">
      <dgm:prSet presAssocID="{4D31851E-EC9D-4208-AF8F-6446115E3E73}" presName="childShp" presStyleLbl="bgAccFollowNode1" presStyleIdx="0" presStyleCnt="2" custScaleX="165801" custScaleY="26886">
        <dgm:presLayoutVars>
          <dgm:bulletEnabled val="1"/>
        </dgm:presLayoutVars>
      </dgm:prSet>
      <dgm:spPr/>
    </dgm:pt>
    <dgm:pt modelId="{F10F55C0-572C-423A-AC15-A13C6714AA92}" type="pres">
      <dgm:prSet presAssocID="{65823A39-3354-4904-84ED-0281D57D72CF}" presName="spacing" presStyleCnt="0"/>
      <dgm:spPr/>
    </dgm:pt>
    <dgm:pt modelId="{70806B9E-5502-416E-B0F2-3FF8738A95AE}" type="pres">
      <dgm:prSet presAssocID="{A137E14F-8CC4-442C-886E-1489B5DA84AC}" presName="linNode" presStyleCnt="0"/>
      <dgm:spPr/>
    </dgm:pt>
    <dgm:pt modelId="{BA4CC015-3447-438D-AB1F-886E8D34335D}" type="pres">
      <dgm:prSet presAssocID="{A137E14F-8CC4-442C-886E-1489B5DA84AC}" presName="parentShp" presStyleLbl="node1" presStyleIdx="1" presStyleCnt="2" custLinFactNeighborX="-43354" custLinFactNeighborY="-1222">
        <dgm:presLayoutVars>
          <dgm:bulletEnabled val="1"/>
        </dgm:presLayoutVars>
      </dgm:prSet>
      <dgm:spPr/>
    </dgm:pt>
    <dgm:pt modelId="{FF4A691A-63B2-4BC2-B6F3-5DF1E71CD59A}" type="pres">
      <dgm:prSet presAssocID="{A137E14F-8CC4-442C-886E-1489B5DA84AC}" presName="childShp" presStyleLbl="bgAccFollowNode1" presStyleIdx="1" presStyleCnt="2" custScaleX="81709" custScaleY="29909" custLinFactNeighborX="-35709" custLinFactNeighborY="-2708">
        <dgm:presLayoutVars>
          <dgm:bulletEnabled val="1"/>
        </dgm:presLayoutVars>
      </dgm:prSet>
      <dgm:spPr/>
    </dgm:pt>
  </dgm:ptLst>
  <dgm:cxnLst>
    <dgm:cxn modelId="{8FA2E2E3-91CD-47AD-B630-D83A671110BB}" type="presOf" srcId="{BB98F4F5-2088-4C8B-B4EB-B711CEAA58A7}" destId="{08A1C569-8663-4313-9D44-159150D35CD9}" srcOrd="0" destOrd="0" presId="urn:microsoft.com/office/officeart/2005/8/layout/vList6"/>
    <dgm:cxn modelId="{0496B47E-9EB4-498F-BBDC-66C736AB24F0}" type="presOf" srcId="{A137E14F-8CC4-442C-886E-1489B5DA84AC}" destId="{BA4CC015-3447-438D-AB1F-886E8D34335D}" srcOrd="0" destOrd="0" presId="urn:microsoft.com/office/officeart/2005/8/layout/vList6"/>
    <dgm:cxn modelId="{FC86DD46-09BA-4B8C-928E-834C19C119DB}" type="presOf" srcId="{8BCEEB23-3997-4F57-8907-08A9DC6083EA}" destId="{085F99F7-123F-4B09-A0A6-94A43D83DB46}" srcOrd="0" destOrd="0" presId="urn:microsoft.com/office/officeart/2005/8/layout/vList6"/>
    <dgm:cxn modelId="{CD49400B-125C-428D-B0DE-093F07F1FB1C}" srcId="{8BCEEB23-3997-4F57-8907-08A9DC6083EA}" destId="{A137E14F-8CC4-442C-886E-1489B5DA84AC}" srcOrd="1" destOrd="0" parTransId="{D7586983-C1D5-4C41-B94C-8210B64F2228}" sibTransId="{E52E651E-497E-4E07-AE01-9222FA38FD88}"/>
    <dgm:cxn modelId="{3937386B-54F5-4561-87B4-57AB0B0745AA}" type="presOf" srcId="{C10E57D3-761C-4DEA-A8AF-CDEFB39D6D79}" destId="{FF4A691A-63B2-4BC2-B6F3-5DF1E71CD59A}" srcOrd="0" destOrd="0" presId="urn:microsoft.com/office/officeart/2005/8/layout/vList6"/>
    <dgm:cxn modelId="{D926AC93-A6AF-4270-89DC-6C182EFF0C28}" srcId="{8BCEEB23-3997-4F57-8907-08A9DC6083EA}" destId="{4D31851E-EC9D-4208-AF8F-6446115E3E73}" srcOrd="0" destOrd="0" parTransId="{2776A2E9-4A76-4BA8-B051-9BE95B08D77C}" sibTransId="{65823A39-3354-4904-84ED-0281D57D72CF}"/>
    <dgm:cxn modelId="{B989A942-26E3-4250-B365-A1F84D1B3D4B}" srcId="{4D31851E-EC9D-4208-AF8F-6446115E3E73}" destId="{BB98F4F5-2088-4C8B-B4EB-B711CEAA58A7}" srcOrd="0" destOrd="0" parTransId="{07B5BF07-D55A-4725-9A55-B5750A9FDD73}" sibTransId="{D2690C26-730F-4870-8EE3-4415F0A0A6CF}"/>
    <dgm:cxn modelId="{D372ABC0-2F57-4D85-AA7C-BEBB2E700A1F}" srcId="{A137E14F-8CC4-442C-886E-1489B5DA84AC}" destId="{C10E57D3-761C-4DEA-A8AF-CDEFB39D6D79}" srcOrd="0" destOrd="0" parTransId="{774B6928-D02C-498F-A98D-6AD81DC697BB}" sibTransId="{F0675CC2-E877-4EFF-A42B-E59C9BCAB28B}"/>
    <dgm:cxn modelId="{FA7ECB38-738D-4AB0-A9CB-B829FB852B48}" type="presOf" srcId="{4D31851E-EC9D-4208-AF8F-6446115E3E73}" destId="{E0694561-FB61-4513-9B81-EA18AF5D1EEA}" srcOrd="0" destOrd="0" presId="urn:microsoft.com/office/officeart/2005/8/layout/vList6"/>
    <dgm:cxn modelId="{C02837A9-034E-4540-A085-27405735CEEB}" type="presParOf" srcId="{085F99F7-123F-4B09-A0A6-94A43D83DB46}" destId="{99C5EB84-F46F-424E-866D-B5854DBE8E27}" srcOrd="0" destOrd="0" presId="urn:microsoft.com/office/officeart/2005/8/layout/vList6"/>
    <dgm:cxn modelId="{1B59D832-9392-4D64-94EC-81DE056BE294}" type="presParOf" srcId="{99C5EB84-F46F-424E-866D-B5854DBE8E27}" destId="{E0694561-FB61-4513-9B81-EA18AF5D1EEA}" srcOrd="0" destOrd="0" presId="urn:microsoft.com/office/officeart/2005/8/layout/vList6"/>
    <dgm:cxn modelId="{31AD764B-BC9B-4A7B-BD82-5AA6F14F5441}" type="presParOf" srcId="{99C5EB84-F46F-424E-866D-B5854DBE8E27}" destId="{08A1C569-8663-4313-9D44-159150D35CD9}" srcOrd="1" destOrd="0" presId="urn:microsoft.com/office/officeart/2005/8/layout/vList6"/>
    <dgm:cxn modelId="{C5BA5DD7-C37D-43BE-B1D2-19928D718887}" type="presParOf" srcId="{085F99F7-123F-4B09-A0A6-94A43D83DB46}" destId="{F10F55C0-572C-423A-AC15-A13C6714AA92}" srcOrd="1" destOrd="0" presId="urn:microsoft.com/office/officeart/2005/8/layout/vList6"/>
    <dgm:cxn modelId="{168AD100-C17D-4FC7-85B7-7425A67E534D}" type="presParOf" srcId="{085F99F7-123F-4B09-A0A6-94A43D83DB46}" destId="{70806B9E-5502-416E-B0F2-3FF8738A95AE}" srcOrd="2" destOrd="0" presId="urn:microsoft.com/office/officeart/2005/8/layout/vList6"/>
    <dgm:cxn modelId="{D0E886D8-8591-4DC5-A10C-2FE12417CCBD}" type="presParOf" srcId="{70806B9E-5502-416E-B0F2-3FF8738A95AE}" destId="{BA4CC015-3447-438D-AB1F-886E8D34335D}" srcOrd="0" destOrd="0" presId="urn:microsoft.com/office/officeart/2005/8/layout/vList6"/>
    <dgm:cxn modelId="{C4598778-C599-42F3-AC5C-A1AA4F7C074C}" type="presParOf" srcId="{70806B9E-5502-416E-B0F2-3FF8738A95AE}" destId="{FF4A691A-63B2-4BC2-B6F3-5DF1E71CD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EEB23-3997-4F57-8907-08A9DC6083E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37E14F-8CC4-442C-886E-1489B5DA8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6666"/>
              </a:solidFill>
            </a:rPr>
            <a:t>Программа «Дорогой мудрых»</a:t>
          </a:r>
        </a:p>
      </dgm:t>
    </dgm:pt>
    <dgm:pt modelId="{D7586983-C1D5-4C41-B94C-8210B64F2228}" type="parTrans" cxnId="{CD49400B-125C-428D-B0DE-093F07F1FB1C}">
      <dgm:prSet/>
      <dgm:spPr/>
      <dgm:t>
        <a:bodyPr/>
        <a:lstStyle/>
        <a:p>
          <a:endParaRPr lang="ru-RU"/>
        </a:p>
      </dgm:t>
    </dgm:pt>
    <dgm:pt modelId="{E52E651E-497E-4E07-AE01-9222FA38FD88}" type="sibTrans" cxnId="{CD49400B-125C-428D-B0DE-093F07F1FB1C}">
      <dgm:prSet/>
      <dgm:spPr/>
      <dgm:t>
        <a:bodyPr/>
        <a:lstStyle/>
        <a:p>
          <a:endParaRPr lang="ru-RU"/>
        </a:p>
      </dgm:t>
    </dgm:pt>
    <dgm:pt modelId="{C10E57D3-761C-4DEA-A8AF-CDEFB39D6D7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74B6928-D02C-498F-A98D-6AD81DC697BB}" type="parTrans" cxnId="{D372ABC0-2F57-4D85-AA7C-BEBB2E700A1F}">
      <dgm:prSet/>
      <dgm:spPr/>
      <dgm:t>
        <a:bodyPr/>
        <a:lstStyle/>
        <a:p>
          <a:endParaRPr lang="ru-RU"/>
        </a:p>
      </dgm:t>
    </dgm:pt>
    <dgm:pt modelId="{F0675CC2-E877-4EFF-A42B-E59C9BCAB28B}" type="sibTrans" cxnId="{D372ABC0-2F57-4D85-AA7C-BEBB2E700A1F}">
      <dgm:prSet/>
      <dgm:spPr/>
      <dgm:t>
        <a:bodyPr/>
        <a:lstStyle/>
        <a:p>
          <a:endParaRPr lang="ru-RU"/>
        </a:p>
      </dgm:t>
    </dgm:pt>
    <dgm:pt modelId="{4D31851E-EC9D-4208-AF8F-6446115E3E7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Программа «Старшее поколение онлайн»</a:t>
          </a:r>
        </a:p>
      </dgm:t>
    </dgm:pt>
    <dgm:pt modelId="{65823A39-3354-4904-84ED-0281D57D72CF}" type="sibTrans" cxnId="{D926AC93-A6AF-4270-89DC-6C182EFF0C28}">
      <dgm:prSet/>
      <dgm:spPr/>
      <dgm:t>
        <a:bodyPr/>
        <a:lstStyle/>
        <a:p>
          <a:endParaRPr lang="ru-RU"/>
        </a:p>
      </dgm:t>
    </dgm:pt>
    <dgm:pt modelId="{2776A2E9-4A76-4BA8-B051-9BE95B08D77C}" type="parTrans" cxnId="{D926AC93-A6AF-4270-89DC-6C182EFF0C28}">
      <dgm:prSet/>
      <dgm:spPr/>
      <dgm:t>
        <a:bodyPr/>
        <a:lstStyle/>
        <a:p>
          <a:endParaRPr lang="ru-RU"/>
        </a:p>
      </dgm:t>
    </dgm:pt>
    <dgm:pt modelId="{BB98F4F5-2088-4C8B-B4EB-B711CEAA58A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D2690C26-730F-4870-8EE3-4415F0A0A6CF}" type="sibTrans" cxnId="{B989A942-26E3-4250-B365-A1F84D1B3D4B}">
      <dgm:prSet/>
      <dgm:spPr/>
      <dgm:t>
        <a:bodyPr/>
        <a:lstStyle/>
        <a:p>
          <a:endParaRPr lang="ru-RU"/>
        </a:p>
      </dgm:t>
    </dgm:pt>
    <dgm:pt modelId="{07B5BF07-D55A-4725-9A55-B5750A9FDD73}" type="parTrans" cxnId="{B989A942-26E3-4250-B365-A1F84D1B3D4B}">
      <dgm:prSet/>
      <dgm:spPr/>
      <dgm:t>
        <a:bodyPr/>
        <a:lstStyle/>
        <a:p>
          <a:endParaRPr lang="ru-RU"/>
        </a:p>
      </dgm:t>
    </dgm:pt>
    <dgm:pt modelId="{085F99F7-123F-4B09-A0A6-94A43D83DB46}" type="pres">
      <dgm:prSet presAssocID="{8BCEEB23-3997-4F57-8907-08A9DC6083EA}" presName="Name0" presStyleCnt="0">
        <dgm:presLayoutVars>
          <dgm:dir/>
          <dgm:animLvl val="lvl"/>
          <dgm:resizeHandles/>
        </dgm:presLayoutVars>
      </dgm:prSet>
      <dgm:spPr/>
    </dgm:pt>
    <dgm:pt modelId="{99C5EB84-F46F-424E-866D-B5854DBE8E27}" type="pres">
      <dgm:prSet presAssocID="{4D31851E-EC9D-4208-AF8F-6446115E3E73}" presName="linNode" presStyleCnt="0"/>
      <dgm:spPr/>
    </dgm:pt>
    <dgm:pt modelId="{E0694561-FB61-4513-9B81-EA18AF5D1EEA}" type="pres">
      <dgm:prSet presAssocID="{4D31851E-EC9D-4208-AF8F-6446115E3E73}" presName="parentShp" presStyleLbl="node1" presStyleIdx="0" presStyleCnt="2" custScaleX="176710">
        <dgm:presLayoutVars>
          <dgm:bulletEnabled val="1"/>
        </dgm:presLayoutVars>
      </dgm:prSet>
      <dgm:spPr/>
    </dgm:pt>
    <dgm:pt modelId="{08A1C569-8663-4313-9D44-159150D35CD9}" type="pres">
      <dgm:prSet presAssocID="{4D31851E-EC9D-4208-AF8F-6446115E3E73}" presName="childShp" presStyleLbl="bgAccFollowNode1" presStyleIdx="0" presStyleCnt="2" custScaleX="142444" custScaleY="26886" custLinFactNeighborX="54675" custLinFactNeighborY="-315">
        <dgm:presLayoutVars>
          <dgm:bulletEnabled val="1"/>
        </dgm:presLayoutVars>
      </dgm:prSet>
      <dgm:spPr/>
    </dgm:pt>
    <dgm:pt modelId="{F10F55C0-572C-423A-AC15-A13C6714AA92}" type="pres">
      <dgm:prSet presAssocID="{65823A39-3354-4904-84ED-0281D57D72CF}" presName="spacing" presStyleCnt="0"/>
      <dgm:spPr/>
    </dgm:pt>
    <dgm:pt modelId="{70806B9E-5502-416E-B0F2-3FF8738A95AE}" type="pres">
      <dgm:prSet presAssocID="{A137E14F-8CC4-442C-886E-1489B5DA84AC}" presName="linNode" presStyleCnt="0"/>
      <dgm:spPr/>
    </dgm:pt>
    <dgm:pt modelId="{BA4CC015-3447-438D-AB1F-886E8D34335D}" type="pres">
      <dgm:prSet presAssocID="{A137E14F-8CC4-442C-886E-1489B5DA84AC}" presName="parentShp" presStyleLbl="node1" presStyleIdx="1" presStyleCnt="2" custScaleY="89389" custLinFactNeighborX="-35750" custLinFactNeighborY="16912">
        <dgm:presLayoutVars>
          <dgm:bulletEnabled val="1"/>
        </dgm:presLayoutVars>
      </dgm:prSet>
      <dgm:spPr/>
    </dgm:pt>
    <dgm:pt modelId="{FF4A691A-63B2-4BC2-B6F3-5DF1E71CD59A}" type="pres">
      <dgm:prSet presAssocID="{A137E14F-8CC4-442C-886E-1489B5DA84AC}" presName="childShp" presStyleLbl="bgAccFollowNode1" presStyleIdx="1" presStyleCnt="2" custScaleX="25473" custScaleY="30224" custLinFactNeighborX="-58046" custLinFactNeighborY="-2865">
        <dgm:presLayoutVars>
          <dgm:bulletEnabled val="1"/>
        </dgm:presLayoutVars>
      </dgm:prSet>
      <dgm:spPr/>
    </dgm:pt>
  </dgm:ptLst>
  <dgm:cxnLst>
    <dgm:cxn modelId="{8FA2E2E3-91CD-47AD-B630-D83A671110BB}" type="presOf" srcId="{BB98F4F5-2088-4C8B-B4EB-B711CEAA58A7}" destId="{08A1C569-8663-4313-9D44-159150D35CD9}" srcOrd="0" destOrd="0" presId="urn:microsoft.com/office/officeart/2005/8/layout/vList6"/>
    <dgm:cxn modelId="{0496B47E-9EB4-498F-BBDC-66C736AB24F0}" type="presOf" srcId="{A137E14F-8CC4-442C-886E-1489B5DA84AC}" destId="{BA4CC015-3447-438D-AB1F-886E8D34335D}" srcOrd="0" destOrd="0" presId="urn:microsoft.com/office/officeart/2005/8/layout/vList6"/>
    <dgm:cxn modelId="{FC86DD46-09BA-4B8C-928E-834C19C119DB}" type="presOf" srcId="{8BCEEB23-3997-4F57-8907-08A9DC6083EA}" destId="{085F99F7-123F-4B09-A0A6-94A43D83DB46}" srcOrd="0" destOrd="0" presId="urn:microsoft.com/office/officeart/2005/8/layout/vList6"/>
    <dgm:cxn modelId="{CD49400B-125C-428D-B0DE-093F07F1FB1C}" srcId="{8BCEEB23-3997-4F57-8907-08A9DC6083EA}" destId="{A137E14F-8CC4-442C-886E-1489B5DA84AC}" srcOrd="1" destOrd="0" parTransId="{D7586983-C1D5-4C41-B94C-8210B64F2228}" sibTransId="{E52E651E-497E-4E07-AE01-9222FA38FD88}"/>
    <dgm:cxn modelId="{3937386B-54F5-4561-87B4-57AB0B0745AA}" type="presOf" srcId="{C10E57D3-761C-4DEA-A8AF-CDEFB39D6D79}" destId="{FF4A691A-63B2-4BC2-B6F3-5DF1E71CD59A}" srcOrd="0" destOrd="0" presId="urn:microsoft.com/office/officeart/2005/8/layout/vList6"/>
    <dgm:cxn modelId="{D926AC93-A6AF-4270-89DC-6C182EFF0C28}" srcId="{8BCEEB23-3997-4F57-8907-08A9DC6083EA}" destId="{4D31851E-EC9D-4208-AF8F-6446115E3E73}" srcOrd="0" destOrd="0" parTransId="{2776A2E9-4A76-4BA8-B051-9BE95B08D77C}" sibTransId="{65823A39-3354-4904-84ED-0281D57D72CF}"/>
    <dgm:cxn modelId="{B989A942-26E3-4250-B365-A1F84D1B3D4B}" srcId="{4D31851E-EC9D-4208-AF8F-6446115E3E73}" destId="{BB98F4F5-2088-4C8B-B4EB-B711CEAA58A7}" srcOrd="0" destOrd="0" parTransId="{07B5BF07-D55A-4725-9A55-B5750A9FDD73}" sibTransId="{D2690C26-730F-4870-8EE3-4415F0A0A6CF}"/>
    <dgm:cxn modelId="{D372ABC0-2F57-4D85-AA7C-BEBB2E700A1F}" srcId="{A137E14F-8CC4-442C-886E-1489B5DA84AC}" destId="{C10E57D3-761C-4DEA-A8AF-CDEFB39D6D79}" srcOrd="0" destOrd="0" parTransId="{774B6928-D02C-498F-A98D-6AD81DC697BB}" sibTransId="{F0675CC2-E877-4EFF-A42B-E59C9BCAB28B}"/>
    <dgm:cxn modelId="{FA7ECB38-738D-4AB0-A9CB-B829FB852B48}" type="presOf" srcId="{4D31851E-EC9D-4208-AF8F-6446115E3E73}" destId="{E0694561-FB61-4513-9B81-EA18AF5D1EEA}" srcOrd="0" destOrd="0" presId="urn:microsoft.com/office/officeart/2005/8/layout/vList6"/>
    <dgm:cxn modelId="{C02837A9-034E-4540-A085-27405735CEEB}" type="presParOf" srcId="{085F99F7-123F-4B09-A0A6-94A43D83DB46}" destId="{99C5EB84-F46F-424E-866D-B5854DBE8E27}" srcOrd="0" destOrd="0" presId="urn:microsoft.com/office/officeart/2005/8/layout/vList6"/>
    <dgm:cxn modelId="{1B59D832-9392-4D64-94EC-81DE056BE294}" type="presParOf" srcId="{99C5EB84-F46F-424E-866D-B5854DBE8E27}" destId="{E0694561-FB61-4513-9B81-EA18AF5D1EEA}" srcOrd="0" destOrd="0" presId="urn:microsoft.com/office/officeart/2005/8/layout/vList6"/>
    <dgm:cxn modelId="{31AD764B-BC9B-4A7B-BD82-5AA6F14F5441}" type="presParOf" srcId="{99C5EB84-F46F-424E-866D-B5854DBE8E27}" destId="{08A1C569-8663-4313-9D44-159150D35CD9}" srcOrd="1" destOrd="0" presId="urn:microsoft.com/office/officeart/2005/8/layout/vList6"/>
    <dgm:cxn modelId="{C5BA5DD7-C37D-43BE-B1D2-19928D718887}" type="presParOf" srcId="{085F99F7-123F-4B09-A0A6-94A43D83DB46}" destId="{F10F55C0-572C-423A-AC15-A13C6714AA92}" srcOrd="1" destOrd="0" presId="urn:microsoft.com/office/officeart/2005/8/layout/vList6"/>
    <dgm:cxn modelId="{168AD100-C17D-4FC7-85B7-7425A67E534D}" type="presParOf" srcId="{085F99F7-123F-4B09-A0A6-94A43D83DB46}" destId="{70806B9E-5502-416E-B0F2-3FF8738A95AE}" srcOrd="2" destOrd="0" presId="urn:microsoft.com/office/officeart/2005/8/layout/vList6"/>
    <dgm:cxn modelId="{D0E886D8-8591-4DC5-A10C-2FE12417CCBD}" type="presParOf" srcId="{70806B9E-5502-416E-B0F2-3FF8738A95AE}" destId="{BA4CC015-3447-438D-AB1F-886E8D34335D}" srcOrd="0" destOrd="0" presId="urn:microsoft.com/office/officeart/2005/8/layout/vList6"/>
    <dgm:cxn modelId="{C4598778-C599-42F3-AC5C-A1AA4F7C074C}" type="presParOf" srcId="{70806B9E-5502-416E-B0F2-3FF8738A95AE}" destId="{FF4A691A-63B2-4BC2-B6F3-5DF1E71CD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EEB23-3997-4F57-8907-08A9DC6083E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1851E-EC9D-4208-AF8F-6446115E3E7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Технология  «</a:t>
          </a:r>
          <a:r>
            <a:rPr lang="ru-RU" sz="2000" b="1" dirty="0" err="1">
              <a:solidFill>
                <a:srgbClr val="008080"/>
              </a:solidFill>
            </a:rPr>
            <a:t>Библиотерапия</a:t>
          </a:r>
          <a:r>
            <a:rPr lang="ru-RU" sz="2000" b="1" dirty="0">
              <a:solidFill>
                <a:srgbClr val="008080"/>
              </a:solidFill>
            </a:rPr>
            <a:t>»</a:t>
          </a:r>
        </a:p>
      </dgm:t>
    </dgm:pt>
    <dgm:pt modelId="{2776A2E9-4A76-4BA8-B051-9BE95B08D77C}" type="parTrans" cxnId="{D926AC93-A6AF-4270-89DC-6C182EFF0C28}">
      <dgm:prSet/>
      <dgm:spPr/>
      <dgm:t>
        <a:bodyPr/>
        <a:lstStyle/>
        <a:p>
          <a:endParaRPr lang="ru-RU"/>
        </a:p>
      </dgm:t>
    </dgm:pt>
    <dgm:pt modelId="{65823A39-3354-4904-84ED-0281D57D72CF}" type="sibTrans" cxnId="{D926AC93-A6AF-4270-89DC-6C182EFF0C28}">
      <dgm:prSet/>
      <dgm:spPr/>
      <dgm:t>
        <a:bodyPr/>
        <a:lstStyle/>
        <a:p>
          <a:endParaRPr lang="ru-RU"/>
        </a:p>
      </dgm:t>
    </dgm:pt>
    <dgm:pt modelId="{BB98F4F5-2088-4C8B-B4EB-B711CEAA58A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07B5BF07-D55A-4725-9A55-B5750A9FDD73}" type="parTrans" cxnId="{B989A942-26E3-4250-B365-A1F84D1B3D4B}">
      <dgm:prSet/>
      <dgm:spPr/>
      <dgm:t>
        <a:bodyPr/>
        <a:lstStyle/>
        <a:p>
          <a:endParaRPr lang="ru-RU"/>
        </a:p>
      </dgm:t>
    </dgm:pt>
    <dgm:pt modelId="{D2690C26-730F-4870-8EE3-4415F0A0A6CF}" type="sibTrans" cxnId="{B989A942-26E3-4250-B365-A1F84D1B3D4B}">
      <dgm:prSet/>
      <dgm:spPr/>
      <dgm:t>
        <a:bodyPr/>
        <a:lstStyle/>
        <a:p>
          <a:endParaRPr lang="ru-RU"/>
        </a:p>
      </dgm:t>
    </dgm:pt>
    <dgm:pt modelId="{A137E14F-8CC4-442C-886E-1489B5DA84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8080"/>
              </a:solidFill>
            </a:rPr>
            <a:t>Технология  «Фольклорный туризм»</a:t>
          </a:r>
        </a:p>
      </dgm:t>
    </dgm:pt>
    <dgm:pt modelId="{D7586983-C1D5-4C41-B94C-8210B64F2228}" type="parTrans" cxnId="{CD49400B-125C-428D-B0DE-093F07F1FB1C}">
      <dgm:prSet/>
      <dgm:spPr/>
      <dgm:t>
        <a:bodyPr/>
        <a:lstStyle/>
        <a:p>
          <a:endParaRPr lang="ru-RU"/>
        </a:p>
      </dgm:t>
    </dgm:pt>
    <dgm:pt modelId="{E52E651E-497E-4E07-AE01-9222FA38FD88}" type="sibTrans" cxnId="{CD49400B-125C-428D-B0DE-093F07F1FB1C}">
      <dgm:prSet/>
      <dgm:spPr/>
      <dgm:t>
        <a:bodyPr/>
        <a:lstStyle/>
        <a:p>
          <a:endParaRPr lang="ru-RU"/>
        </a:p>
      </dgm:t>
    </dgm:pt>
    <dgm:pt modelId="{C10E57D3-761C-4DEA-A8AF-CDEFB39D6D7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74B6928-D02C-498F-A98D-6AD81DC697BB}" type="parTrans" cxnId="{D372ABC0-2F57-4D85-AA7C-BEBB2E700A1F}">
      <dgm:prSet/>
      <dgm:spPr/>
      <dgm:t>
        <a:bodyPr/>
        <a:lstStyle/>
        <a:p>
          <a:endParaRPr lang="ru-RU"/>
        </a:p>
      </dgm:t>
    </dgm:pt>
    <dgm:pt modelId="{F0675CC2-E877-4EFF-A42B-E59C9BCAB28B}" type="sibTrans" cxnId="{D372ABC0-2F57-4D85-AA7C-BEBB2E700A1F}">
      <dgm:prSet/>
      <dgm:spPr/>
      <dgm:t>
        <a:bodyPr/>
        <a:lstStyle/>
        <a:p>
          <a:endParaRPr lang="ru-RU"/>
        </a:p>
      </dgm:t>
    </dgm:pt>
    <dgm:pt modelId="{085F99F7-123F-4B09-A0A6-94A43D83DB46}" type="pres">
      <dgm:prSet presAssocID="{8BCEEB23-3997-4F57-8907-08A9DC6083EA}" presName="Name0" presStyleCnt="0">
        <dgm:presLayoutVars>
          <dgm:dir/>
          <dgm:animLvl val="lvl"/>
          <dgm:resizeHandles/>
        </dgm:presLayoutVars>
      </dgm:prSet>
      <dgm:spPr/>
    </dgm:pt>
    <dgm:pt modelId="{99C5EB84-F46F-424E-866D-B5854DBE8E27}" type="pres">
      <dgm:prSet presAssocID="{4D31851E-EC9D-4208-AF8F-6446115E3E73}" presName="linNode" presStyleCnt="0"/>
      <dgm:spPr/>
    </dgm:pt>
    <dgm:pt modelId="{E0694561-FB61-4513-9B81-EA18AF5D1EEA}" type="pres">
      <dgm:prSet presAssocID="{4D31851E-EC9D-4208-AF8F-6446115E3E73}" presName="parentShp" presStyleLbl="node1" presStyleIdx="0" presStyleCnt="2" custScaleX="129219" custScaleY="75577">
        <dgm:presLayoutVars>
          <dgm:bulletEnabled val="1"/>
        </dgm:presLayoutVars>
      </dgm:prSet>
      <dgm:spPr/>
    </dgm:pt>
    <dgm:pt modelId="{08A1C569-8663-4313-9D44-159150D35CD9}" type="pres">
      <dgm:prSet presAssocID="{4D31851E-EC9D-4208-AF8F-6446115E3E73}" presName="childShp" presStyleLbl="bgAccFollowNode1" presStyleIdx="0" presStyleCnt="2" custScaleX="76974" custScaleY="26886" custLinFactNeighborX="1420" custLinFactNeighborY="2109">
        <dgm:presLayoutVars>
          <dgm:bulletEnabled val="1"/>
        </dgm:presLayoutVars>
      </dgm:prSet>
      <dgm:spPr/>
    </dgm:pt>
    <dgm:pt modelId="{F10F55C0-572C-423A-AC15-A13C6714AA92}" type="pres">
      <dgm:prSet presAssocID="{65823A39-3354-4904-84ED-0281D57D72CF}" presName="spacing" presStyleCnt="0"/>
      <dgm:spPr/>
    </dgm:pt>
    <dgm:pt modelId="{70806B9E-5502-416E-B0F2-3FF8738A95AE}" type="pres">
      <dgm:prSet presAssocID="{A137E14F-8CC4-442C-886E-1489B5DA84AC}" presName="linNode" presStyleCnt="0"/>
      <dgm:spPr/>
    </dgm:pt>
    <dgm:pt modelId="{BA4CC015-3447-438D-AB1F-886E8D34335D}" type="pres">
      <dgm:prSet presAssocID="{A137E14F-8CC4-442C-886E-1489B5DA84AC}" presName="parentShp" presStyleLbl="node1" presStyleIdx="1" presStyleCnt="2" custScaleX="113229" custScaleY="69093" custLinFactNeighborX="-43354" custLinFactNeighborY="-1222">
        <dgm:presLayoutVars>
          <dgm:bulletEnabled val="1"/>
        </dgm:presLayoutVars>
      </dgm:prSet>
      <dgm:spPr/>
    </dgm:pt>
    <dgm:pt modelId="{FF4A691A-63B2-4BC2-B6F3-5DF1E71CD59A}" type="pres">
      <dgm:prSet presAssocID="{A137E14F-8CC4-442C-886E-1489B5DA84AC}" presName="childShp" presStyleLbl="bgAccFollowNode1" presStyleIdx="1" presStyleCnt="2" custScaleX="34749" custScaleY="24493" custLinFactNeighborX="-58046" custLinFactNeighborY="-2865">
        <dgm:presLayoutVars>
          <dgm:bulletEnabled val="1"/>
        </dgm:presLayoutVars>
      </dgm:prSet>
      <dgm:spPr/>
    </dgm:pt>
  </dgm:ptLst>
  <dgm:cxnLst>
    <dgm:cxn modelId="{8FA2E2E3-91CD-47AD-B630-D83A671110BB}" type="presOf" srcId="{BB98F4F5-2088-4C8B-B4EB-B711CEAA58A7}" destId="{08A1C569-8663-4313-9D44-159150D35CD9}" srcOrd="0" destOrd="0" presId="urn:microsoft.com/office/officeart/2005/8/layout/vList6"/>
    <dgm:cxn modelId="{0496B47E-9EB4-498F-BBDC-66C736AB24F0}" type="presOf" srcId="{A137E14F-8CC4-442C-886E-1489B5DA84AC}" destId="{BA4CC015-3447-438D-AB1F-886E8D34335D}" srcOrd="0" destOrd="0" presId="urn:microsoft.com/office/officeart/2005/8/layout/vList6"/>
    <dgm:cxn modelId="{FC86DD46-09BA-4B8C-928E-834C19C119DB}" type="presOf" srcId="{8BCEEB23-3997-4F57-8907-08A9DC6083EA}" destId="{085F99F7-123F-4B09-A0A6-94A43D83DB46}" srcOrd="0" destOrd="0" presId="urn:microsoft.com/office/officeart/2005/8/layout/vList6"/>
    <dgm:cxn modelId="{CD49400B-125C-428D-B0DE-093F07F1FB1C}" srcId="{8BCEEB23-3997-4F57-8907-08A9DC6083EA}" destId="{A137E14F-8CC4-442C-886E-1489B5DA84AC}" srcOrd="1" destOrd="0" parTransId="{D7586983-C1D5-4C41-B94C-8210B64F2228}" sibTransId="{E52E651E-497E-4E07-AE01-9222FA38FD88}"/>
    <dgm:cxn modelId="{3937386B-54F5-4561-87B4-57AB0B0745AA}" type="presOf" srcId="{C10E57D3-761C-4DEA-A8AF-CDEFB39D6D79}" destId="{FF4A691A-63B2-4BC2-B6F3-5DF1E71CD59A}" srcOrd="0" destOrd="0" presId="urn:microsoft.com/office/officeart/2005/8/layout/vList6"/>
    <dgm:cxn modelId="{D926AC93-A6AF-4270-89DC-6C182EFF0C28}" srcId="{8BCEEB23-3997-4F57-8907-08A9DC6083EA}" destId="{4D31851E-EC9D-4208-AF8F-6446115E3E73}" srcOrd="0" destOrd="0" parTransId="{2776A2E9-4A76-4BA8-B051-9BE95B08D77C}" sibTransId="{65823A39-3354-4904-84ED-0281D57D72CF}"/>
    <dgm:cxn modelId="{B989A942-26E3-4250-B365-A1F84D1B3D4B}" srcId="{4D31851E-EC9D-4208-AF8F-6446115E3E73}" destId="{BB98F4F5-2088-4C8B-B4EB-B711CEAA58A7}" srcOrd="0" destOrd="0" parTransId="{07B5BF07-D55A-4725-9A55-B5750A9FDD73}" sibTransId="{D2690C26-730F-4870-8EE3-4415F0A0A6CF}"/>
    <dgm:cxn modelId="{D372ABC0-2F57-4D85-AA7C-BEBB2E700A1F}" srcId="{A137E14F-8CC4-442C-886E-1489B5DA84AC}" destId="{C10E57D3-761C-4DEA-A8AF-CDEFB39D6D79}" srcOrd="0" destOrd="0" parTransId="{774B6928-D02C-498F-A98D-6AD81DC697BB}" sibTransId="{F0675CC2-E877-4EFF-A42B-E59C9BCAB28B}"/>
    <dgm:cxn modelId="{FA7ECB38-738D-4AB0-A9CB-B829FB852B48}" type="presOf" srcId="{4D31851E-EC9D-4208-AF8F-6446115E3E73}" destId="{E0694561-FB61-4513-9B81-EA18AF5D1EEA}" srcOrd="0" destOrd="0" presId="urn:microsoft.com/office/officeart/2005/8/layout/vList6"/>
    <dgm:cxn modelId="{C02837A9-034E-4540-A085-27405735CEEB}" type="presParOf" srcId="{085F99F7-123F-4B09-A0A6-94A43D83DB46}" destId="{99C5EB84-F46F-424E-866D-B5854DBE8E27}" srcOrd="0" destOrd="0" presId="urn:microsoft.com/office/officeart/2005/8/layout/vList6"/>
    <dgm:cxn modelId="{1B59D832-9392-4D64-94EC-81DE056BE294}" type="presParOf" srcId="{99C5EB84-F46F-424E-866D-B5854DBE8E27}" destId="{E0694561-FB61-4513-9B81-EA18AF5D1EEA}" srcOrd="0" destOrd="0" presId="urn:microsoft.com/office/officeart/2005/8/layout/vList6"/>
    <dgm:cxn modelId="{31AD764B-BC9B-4A7B-BD82-5AA6F14F5441}" type="presParOf" srcId="{99C5EB84-F46F-424E-866D-B5854DBE8E27}" destId="{08A1C569-8663-4313-9D44-159150D35CD9}" srcOrd="1" destOrd="0" presId="urn:microsoft.com/office/officeart/2005/8/layout/vList6"/>
    <dgm:cxn modelId="{C5BA5DD7-C37D-43BE-B1D2-19928D718887}" type="presParOf" srcId="{085F99F7-123F-4B09-A0A6-94A43D83DB46}" destId="{F10F55C0-572C-423A-AC15-A13C6714AA92}" srcOrd="1" destOrd="0" presId="urn:microsoft.com/office/officeart/2005/8/layout/vList6"/>
    <dgm:cxn modelId="{168AD100-C17D-4FC7-85B7-7425A67E534D}" type="presParOf" srcId="{085F99F7-123F-4B09-A0A6-94A43D83DB46}" destId="{70806B9E-5502-416E-B0F2-3FF8738A95AE}" srcOrd="2" destOrd="0" presId="urn:microsoft.com/office/officeart/2005/8/layout/vList6"/>
    <dgm:cxn modelId="{D0E886D8-8591-4DC5-A10C-2FE12417CCBD}" type="presParOf" srcId="{70806B9E-5502-416E-B0F2-3FF8738A95AE}" destId="{BA4CC015-3447-438D-AB1F-886E8D34335D}" srcOrd="0" destOrd="0" presId="urn:microsoft.com/office/officeart/2005/8/layout/vList6"/>
    <dgm:cxn modelId="{C4598778-C599-42F3-AC5C-A1AA4F7C074C}" type="presParOf" srcId="{70806B9E-5502-416E-B0F2-3FF8738A95AE}" destId="{FF4A691A-63B2-4BC2-B6F3-5DF1E71CD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EC162-6A34-4E3D-8543-04366832998B}">
      <dsp:nvSpPr>
        <dsp:cNvPr id="0" name=""/>
        <dsp:cNvSpPr/>
      </dsp:nvSpPr>
      <dsp:spPr>
        <a:xfrm>
          <a:off x="2544174" y="1735272"/>
          <a:ext cx="2909432" cy="124413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66"/>
              </a:solidFill>
            </a:rPr>
            <a:t>Повышение качества жизни</a:t>
          </a:r>
        </a:p>
      </dsp:txBody>
      <dsp:txXfrm>
        <a:off x="2970250" y="1917471"/>
        <a:ext cx="2057280" cy="879737"/>
      </dsp:txXfrm>
    </dsp:sp>
    <dsp:sp modelId="{BA7F21F5-FC14-4DAA-8DED-96474B964AD7}">
      <dsp:nvSpPr>
        <dsp:cNvPr id="0" name=""/>
        <dsp:cNvSpPr/>
      </dsp:nvSpPr>
      <dsp:spPr>
        <a:xfrm rot="12644441">
          <a:off x="994635" y="1447916"/>
          <a:ext cx="1926890" cy="54549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E53CC196-430C-4409-AB2B-B8F773FD1F40}">
      <dsp:nvSpPr>
        <dsp:cNvPr id="0" name=""/>
        <dsp:cNvSpPr/>
      </dsp:nvSpPr>
      <dsp:spPr>
        <a:xfrm>
          <a:off x="136679" y="192087"/>
          <a:ext cx="2520869" cy="1235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/>
            <a:t>Предоставление социально-бытовых услуг</a:t>
          </a:r>
          <a:endParaRPr lang="ru-RU" sz="1800" b="1" kern="1200" dirty="0"/>
        </a:p>
      </dsp:txBody>
      <dsp:txXfrm>
        <a:off x="172876" y="228284"/>
        <a:ext cx="2448475" cy="1163469"/>
      </dsp:txXfrm>
    </dsp:sp>
    <dsp:sp modelId="{23310502-0003-4AB1-B61B-DE334EA92D24}">
      <dsp:nvSpPr>
        <dsp:cNvPr id="0" name=""/>
        <dsp:cNvSpPr/>
      </dsp:nvSpPr>
      <dsp:spPr>
        <a:xfrm rot="16308491">
          <a:off x="3548253" y="1219398"/>
          <a:ext cx="984067" cy="54549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79E8C4FA-A74E-490E-9BA5-68BE25252E66}">
      <dsp:nvSpPr>
        <dsp:cNvPr id="0" name=""/>
        <dsp:cNvSpPr/>
      </dsp:nvSpPr>
      <dsp:spPr>
        <a:xfrm>
          <a:off x="2835423" y="219597"/>
          <a:ext cx="2422370" cy="12524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/>
            <a:t>Предоставление социально-медицинских услуг</a:t>
          </a:r>
          <a:endParaRPr lang="ru-RU" sz="1800" b="1" kern="1200" dirty="0"/>
        </a:p>
      </dsp:txBody>
      <dsp:txXfrm>
        <a:off x="2872105" y="256279"/>
        <a:ext cx="2349006" cy="1179068"/>
      </dsp:txXfrm>
    </dsp:sp>
    <dsp:sp modelId="{2CFC66BC-6673-43B0-BDBD-6906D4C40933}">
      <dsp:nvSpPr>
        <dsp:cNvPr id="0" name=""/>
        <dsp:cNvSpPr/>
      </dsp:nvSpPr>
      <dsp:spPr>
        <a:xfrm rot="19970587">
          <a:off x="5163812" y="1518661"/>
          <a:ext cx="1967349" cy="54549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77FB4CF-9622-43B6-AC67-67007C5834E8}">
      <dsp:nvSpPr>
        <dsp:cNvPr id="0" name=""/>
        <dsp:cNvSpPr/>
      </dsp:nvSpPr>
      <dsp:spPr>
        <a:xfrm>
          <a:off x="5443733" y="213741"/>
          <a:ext cx="2481066" cy="1237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solidFill>
                <a:srgbClr val="003366"/>
              </a:solidFill>
            </a:rPr>
            <a:t>Предоставление социально-правовых услуг</a:t>
          </a:r>
          <a:endParaRPr lang="ru-RU" sz="1800" b="1" kern="1200" dirty="0">
            <a:solidFill>
              <a:srgbClr val="003366"/>
            </a:solidFill>
          </a:endParaRPr>
        </a:p>
      </dsp:txBody>
      <dsp:txXfrm>
        <a:off x="5479970" y="249978"/>
        <a:ext cx="2408592" cy="1164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C569-8663-4313-9D44-159150D35CD9}">
      <dsp:nvSpPr>
        <dsp:cNvPr id="0" name=""/>
        <dsp:cNvSpPr/>
      </dsp:nvSpPr>
      <dsp:spPr>
        <a:xfrm flipV="1">
          <a:off x="2552402" y="685798"/>
          <a:ext cx="2781597" cy="48703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 rot="10800000">
        <a:off x="2552402" y="746677"/>
        <a:ext cx="2598959" cy="365276"/>
      </dsp:txXfrm>
    </dsp:sp>
    <dsp:sp modelId="{E0694561-FB61-4513-9B81-EA18AF5D1EEA}">
      <dsp:nvSpPr>
        <dsp:cNvPr id="0" name=""/>
        <dsp:cNvSpPr/>
      </dsp:nvSpPr>
      <dsp:spPr>
        <a:xfrm>
          <a:off x="1302" y="465"/>
          <a:ext cx="2549797" cy="181384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Организация подразделения милосердия в доме-интернате</a:t>
          </a:r>
        </a:p>
      </dsp:txBody>
      <dsp:txXfrm>
        <a:off x="89846" y="89009"/>
        <a:ext cx="2372709" cy="1636754"/>
      </dsp:txXfrm>
    </dsp:sp>
    <dsp:sp modelId="{FF4A691A-63B2-4BC2-B6F3-5DF1E71CD59A}">
      <dsp:nvSpPr>
        <dsp:cNvPr id="0" name=""/>
        <dsp:cNvSpPr/>
      </dsp:nvSpPr>
      <dsp:spPr>
        <a:xfrm>
          <a:off x="0" y="2606149"/>
          <a:ext cx="2743190" cy="51805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600" kern="1200" dirty="0"/>
        </a:p>
      </dsp:txBody>
      <dsp:txXfrm>
        <a:off x="0" y="2670905"/>
        <a:ext cx="2548921" cy="388539"/>
      </dsp:txXfrm>
    </dsp:sp>
    <dsp:sp modelId="{BA4CC015-3447-438D-AB1F-886E8D34335D}">
      <dsp:nvSpPr>
        <dsp:cNvPr id="0" name=""/>
        <dsp:cNvSpPr/>
      </dsp:nvSpPr>
      <dsp:spPr>
        <a:xfrm>
          <a:off x="0" y="1996157"/>
          <a:ext cx="2133600" cy="181384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Технология «Милосердие на дому» </a:t>
          </a:r>
        </a:p>
      </dsp:txBody>
      <dsp:txXfrm>
        <a:off x="88544" y="2084701"/>
        <a:ext cx="1956512" cy="163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C569-8663-4313-9D44-159150D35CD9}">
      <dsp:nvSpPr>
        <dsp:cNvPr id="0" name=""/>
        <dsp:cNvSpPr/>
      </dsp:nvSpPr>
      <dsp:spPr>
        <a:xfrm>
          <a:off x="2125987" y="614891"/>
          <a:ext cx="2727391" cy="45190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125987" y="671379"/>
        <a:ext cx="2557926" cy="338931"/>
      </dsp:txXfrm>
    </dsp:sp>
    <dsp:sp modelId="{E0694561-FB61-4513-9B81-EA18AF5D1EEA}">
      <dsp:nvSpPr>
        <dsp:cNvPr id="0" name=""/>
        <dsp:cNvSpPr/>
      </dsp:nvSpPr>
      <dsp:spPr>
        <a:xfrm>
          <a:off x="3767" y="430"/>
          <a:ext cx="2122220" cy="168082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Служба  «Социальное такси»</a:t>
          </a:r>
        </a:p>
      </dsp:txBody>
      <dsp:txXfrm>
        <a:off x="85818" y="82481"/>
        <a:ext cx="1958118" cy="1516725"/>
      </dsp:txXfrm>
    </dsp:sp>
    <dsp:sp modelId="{FF4A691A-63B2-4BC2-B6F3-5DF1E71CD59A}">
      <dsp:nvSpPr>
        <dsp:cNvPr id="0" name=""/>
        <dsp:cNvSpPr/>
      </dsp:nvSpPr>
      <dsp:spPr>
        <a:xfrm>
          <a:off x="1515609" y="2392879"/>
          <a:ext cx="2381235" cy="50271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600" kern="1200" dirty="0"/>
        </a:p>
      </dsp:txBody>
      <dsp:txXfrm>
        <a:off x="1515609" y="2455719"/>
        <a:ext cx="2192716" cy="377038"/>
      </dsp:txXfrm>
    </dsp:sp>
    <dsp:sp modelId="{BA4CC015-3447-438D-AB1F-886E8D34335D}">
      <dsp:nvSpPr>
        <dsp:cNvPr id="0" name=""/>
        <dsp:cNvSpPr/>
      </dsp:nvSpPr>
      <dsp:spPr>
        <a:xfrm>
          <a:off x="0" y="1828801"/>
          <a:ext cx="1942858" cy="168082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Акция  «Праздник приходит в дом»</a:t>
          </a:r>
        </a:p>
      </dsp:txBody>
      <dsp:txXfrm>
        <a:off x="82051" y="1910852"/>
        <a:ext cx="1778756" cy="1516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C569-8663-4313-9D44-159150D35CD9}">
      <dsp:nvSpPr>
        <dsp:cNvPr id="0" name=""/>
        <dsp:cNvSpPr/>
      </dsp:nvSpPr>
      <dsp:spPr>
        <a:xfrm>
          <a:off x="2624872" y="707746"/>
          <a:ext cx="3165514" cy="52344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624872" y="773176"/>
        <a:ext cx="2969223" cy="392582"/>
      </dsp:txXfrm>
    </dsp:sp>
    <dsp:sp modelId="{E0694561-FB61-4513-9B81-EA18AF5D1EEA}">
      <dsp:nvSpPr>
        <dsp:cNvPr id="0" name=""/>
        <dsp:cNvSpPr/>
      </dsp:nvSpPr>
      <dsp:spPr>
        <a:xfrm>
          <a:off x="3434" y="2152"/>
          <a:ext cx="2618002" cy="194689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Программа «Старшее поколение онлайн»</a:t>
          </a:r>
        </a:p>
      </dsp:txBody>
      <dsp:txXfrm>
        <a:off x="98474" y="97192"/>
        <a:ext cx="2427922" cy="1756815"/>
      </dsp:txXfrm>
    </dsp:sp>
    <dsp:sp modelId="{FF4A691A-63B2-4BC2-B6F3-5DF1E71CD59A}">
      <dsp:nvSpPr>
        <dsp:cNvPr id="0" name=""/>
        <dsp:cNvSpPr/>
      </dsp:nvSpPr>
      <dsp:spPr>
        <a:xfrm>
          <a:off x="2266340" y="2663898"/>
          <a:ext cx="884991" cy="58842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000" kern="1200" dirty="0"/>
        </a:p>
      </dsp:txBody>
      <dsp:txXfrm>
        <a:off x="2266340" y="2737452"/>
        <a:ext cx="664330" cy="441321"/>
      </dsp:txXfrm>
    </dsp:sp>
    <dsp:sp modelId="{BA4CC015-3447-438D-AB1F-886E8D34335D}">
      <dsp:nvSpPr>
        <dsp:cNvPr id="0" name=""/>
        <dsp:cNvSpPr/>
      </dsp:nvSpPr>
      <dsp:spPr>
        <a:xfrm>
          <a:off x="52582" y="2145889"/>
          <a:ext cx="2316154" cy="174031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6666"/>
              </a:solidFill>
            </a:rPr>
            <a:t>Программа «Дорогой мудрых»</a:t>
          </a:r>
        </a:p>
      </dsp:txBody>
      <dsp:txXfrm>
        <a:off x="137537" y="2230844"/>
        <a:ext cx="2146244" cy="1570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C569-8663-4313-9D44-159150D35CD9}">
      <dsp:nvSpPr>
        <dsp:cNvPr id="0" name=""/>
        <dsp:cNvSpPr/>
      </dsp:nvSpPr>
      <dsp:spPr>
        <a:xfrm>
          <a:off x="2833588" y="664794"/>
          <a:ext cx="2454399" cy="67547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833588" y="749228"/>
        <a:ext cx="2201096" cy="506607"/>
      </dsp:txXfrm>
    </dsp:sp>
    <dsp:sp modelId="{E0694561-FB61-4513-9B81-EA18AF5D1EEA}">
      <dsp:nvSpPr>
        <dsp:cNvPr id="0" name=""/>
        <dsp:cNvSpPr/>
      </dsp:nvSpPr>
      <dsp:spPr>
        <a:xfrm>
          <a:off x="56544" y="160"/>
          <a:ext cx="2746858" cy="189877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Технология  «</a:t>
          </a:r>
          <a:r>
            <a:rPr lang="ru-RU" sz="2000" b="1" kern="1200" dirty="0" err="1">
              <a:solidFill>
                <a:srgbClr val="008080"/>
              </a:solidFill>
            </a:rPr>
            <a:t>Библиотерапия</a:t>
          </a:r>
          <a:r>
            <a:rPr lang="ru-RU" sz="2000" b="1" kern="1200" dirty="0">
              <a:solidFill>
                <a:srgbClr val="008080"/>
              </a:solidFill>
            </a:rPr>
            <a:t>»</a:t>
          </a:r>
        </a:p>
      </dsp:txBody>
      <dsp:txXfrm>
        <a:off x="149234" y="92850"/>
        <a:ext cx="2561478" cy="1713392"/>
      </dsp:txXfrm>
    </dsp:sp>
    <dsp:sp modelId="{FF4A691A-63B2-4BC2-B6F3-5DF1E71CD59A}">
      <dsp:nvSpPr>
        <dsp:cNvPr id="0" name=""/>
        <dsp:cNvSpPr/>
      </dsp:nvSpPr>
      <dsp:spPr>
        <a:xfrm>
          <a:off x="2072738" y="2638447"/>
          <a:ext cx="1108009" cy="61535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200" kern="1200" dirty="0"/>
        </a:p>
      </dsp:txBody>
      <dsp:txXfrm>
        <a:off x="2072738" y="2715366"/>
        <a:ext cx="877251" cy="461516"/>
      </dsp:txXfrm>
    </dsp:sp>
    <dsp:sp modelId="{BA4CC015-3447-438D-AB1F-886E8D34335D}">
      <dsp:nvSpPr>
        <dsp:cNvPr id="0" name=""/>
        <dsp:cNvSpPr/>
      </dsp:nvSpPr>
      <dsp:spPr>
        <a:xfrm>
          <a:off x="0" y="2119468"/>
          <a:ext cx="2406952" cy="173587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8080"/>
              </a:solidFill>
            </a:rPr>
            <a:t>Технология  «Фольклорный туризм»</a:t>
          </a:r>
        </a:p>
      </dsp:txBody>
      <dsp:txXfrm>
        <a:off x="84738" y="2204206"/>
        <a:ext cx="2237476" cy="1566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7AD1CD-F3DB-4F91-BAA5-6B6CC3214B38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11C8FAE-1FAC-47A0-9FC6-F833A6BBC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8CE4-65FC-403B-990E-FD11E66CF8A0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12A-015B-4877-9C29-BE130971F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342C-2B78-430E-9E06-BC290351A302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4633-13CD-4FDC-A796-86816976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6EA4-CE77-459C-A1B2-259D2ED70F7B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7B49-59A0-416A-AC0A-9EE7456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B288-7272-4DD7-AB08-E4DAED584767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791E-5427-4973-A8CA-C3FB8D817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8C34-8181-4C48-B78B-381A36DDBB79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E777-A613-4C3C-812E-1BA6A9A6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FDC6-4200-44A5-B2A7-01146692993B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E7DB-5FDF-4C6C-9404-9FABE125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93E9-6337-4752-98A6-4FF1A7A21BFC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FBC6-1A55-4D00-B964-34A4EB2A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F970-42C0-46E2-AE2D-F1396175F2E7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8520-DF6C-40B1-9184-81334B44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6AD8D-2B66-415B-98B0-AAD395D58AB9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7449-B142-4292-8FC0-9A5EE8D83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810E-16AD-4E57-A81B-4DB3828C736F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D4BF-8F3B-4EF6-A2C0-83768626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299993-1B41-46ED-ADAF-251BA8087383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8F097-63DF-4539-A825-AED85CB01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54764" y="2438400"/>
            <a:ext cx="76558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«Забота о старшем поколении»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Заречного Пензенской области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МБУ «Комплексный центр социального обслуживания населения»</a:t>
            </a:r>
          </a:p>
        </p:txBody>
      </p:sp>
      <p:pic>
        <p:nvPicPr>
          <p:cNvPr id="3075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649288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200" kern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Муниципальная практика в области социального обслуживания </a:t>
            </a:r>
          </a:p>
          <a:p>
            <a:pPr algn="ctr" eaLnBrk="1" hangingPunct="1">
              <a:defRPr/>
            </a:pPr>
            <a:r>
              <a:rPr lang="ru-RU" sz="2200" kern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пожилых граждан</a:t>
            </a:r>
            <a:endParaRPr lang="ru-RU" sz="2400" kern="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4" y="4859940"/>
            <a:ext cx="2514600" cy="18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1" y="4859940"/>
            <a:ext cx="2505541" cy="187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59940"/>
            <a:ext cx="2639568" cy="188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03275" y="23622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практики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</a:rPr>
              <a:t>повышение качества жизни людей старшего поколения;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</a:rPr>
              <a:t>продление пребывания людей старшего поколения в привычной для них среде обитания и создание комфортных условий жизнедеятельности;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</a:rPr>
              <a:t>развитие комплексного подхода к оказанию помощи людям старшего поколения;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</a:rPr>
              <a:t>повышение качества предоставляемых социальных услуг;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66"/>
                </a:solidFill>
              </a:rPr>
              <a:t>повышение уровня информационной и компьютерной    </a:t>
            </a:r>
          </a:p>
          <a:p>
            <a:pPr lvl="0"/>
            <a:r>
              <a:rPr lang="ru-RU" sz="2000" b="1" dirty="0">
                <a:solidFill>
                  <a:srgbClr val="003366"/>
                </a:solidFill>
              </a:rPr>
              <a:t>     грамотности пожилых горожан;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улучшение психологического статуса пожилых граждан.</a:t>
            </a:r>
            <a:endParaRPr lang="ru-RU" sz="2000" b="1" dirty="0">
              <a:solidFill>
                <a:srgbClr val="003366"/>
              </a:solidFill>
            </a:endParaRPr>
          </a:p>
        </p:txBody>
      </p:sp>
      <p:pic>
        <p:nvPicPr>
          <p:cNvPr id="12291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52613" y="1052513"/>
            <a:ext cx="6858000" cy="762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СТАРШЕМ ПОКОЛЕНИИ</a:t>
            </a:r>
          </a:p>
          <a:p>
            <a:pPr algn="ctr" eaLnBrk="1" hangingPunct="1">
              <a:defRPr/>
            </a:pPr>
            <a:endParaRPr lang="ru-RU" sz="2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4" name="AutoShape 4" descr="https://pp.vk.me/c626625/v626625593/1bbbd/JokapgfsV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14400" y="23622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цель</a:t>
            </a:r>
            <a:endParaRPr lang="ru-RU" sz="1200" b="1" u="sng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dirty="0">
                <a:solidFill>
                  <a:srgbClr val="009999"/>
                </a:solidFill>
              </a:rPr>
              <a:t>                                                   повышение качества жизни </a:t>
            </a:r>
          </a:p>
          <a:p>
            <a:r>
              <a:rPr lang="ru-RU" dirty="0">
                <a:solidFill>
                  <a:srgbClr val="009999"/>
                </a:solidFill>
              </a:rPr>
              <a:t>                                                   людей старшего поколения</a:t>
            </a:r>
            <a:endParaRPr lang="ru-RU" b="1" u="sng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</a:p>
          <a:p>
            <a:r>
              <a:rPr lang="ru-RU" dirty="0">
                <a:solidFill>
                  <a:srgbClr val="009999"/>
                </a:solidFill>
              </a:rPr>
              <a:t>                                      - оказывать помощь и социальные услуги в               </a:t>
            </a:r>
          </a:p>
          <a:p>
            <a:r>
              <a:rPr lang="ru-RU" dirty="0">
                <a:solidFill>
                  <a:srgbClr val="009999"/>
                </a:solidFill>
              </a:rPr>
              <a:t>                                      надомных условиях, направленные на максимально возможное продление пребывания пожилых граждан в привычной для них среде обитания;</a:t>
            </a:r>
          </a:p>
          <a:p>
            <a:r>
              <a:rPr lang="ru-RU" dirty="0">
                <a:solidFill>
                  <a:srgbClr val="009999"/>
                </a:solidFill>
              </a:rPr>
              <a:t>- осуществлять социальную, медицинскую, трудовую реабилитацию граждан пожилого возраста и инвалидов, в стационарных условиях; </a:t>
            </a:r>
          </a:p>
          <a:p>
            <a:r>
              <a:rPr lang="ru-RU" dirty="0">
                <a:solidFill>
                  <a:srgbClr val="009999"/>
                </a:solidFill>
              </a:rPr>
              <a:t>- оказывать помощь и услуги, направленные на поддержание жизнедеятельности граждан, остро нуждающихся в социальной помощи, их социализацию, формирование активного поведения в широком социуме. </a:t>
            </a:r>
            <a:endParaRPr lang="ru-RU" b="1" u="sng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66900" y="838200"/>
            <a:ext cx="6858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СТАРШЕМ ПОКОЛЕНИИ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83536"/>
            <a:ext cx="2366169" cy="17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838200"/>
            <a:ext cx="7315200" cy="762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 пожилых граждан и инвалидов социальным обслуживанием на дому и в стационарной форме</a:t>
            </a:r>
          </a:p>
        </p:txBody>
      </p:sp>
      <p:pic>
        <p:nvPicPr>
          <p:cNvPr id="5123" name="Рисунок 8" descr="bigger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Диаграмма 6"/>
          <p:cNvGraphicFramePr>
            <a:graphicFrameLocks/>
          </p:cNvGraphicFramePr>
          <p:nvPr/>
        </p:nvGraphicFramePr>
        <p:xfrm>
          <a:off x="1447800" y="2514600"/>
          <a:ext cx="6253163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Диаграмма" r:id="rId4" imgW="6257849" imgH="3905402" progId="Excel.Chart.8">
                  <p:embed/>
                </p:oleObj>
              </mc:Choice>
              <mc:Fallback>
                <p:oleObj name="Диаграмма" r:id="rId4" imgW="6257849" imgH="390540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253163" cy="390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1600" y="950913"/>
            <a:ext cx="6705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СТАРШЕМ ПОКОЛЕНИИ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30599723"/>
              </p:ext>
            </p:extLst>
          </p:nvPr>
        </p:nvGraphicFramePr>
        <p:xfrm>
          <a:off x="914401" y="2435226"/>
          <a:ext cx="7924800" cy="419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20160551">
            <a:off x="2395537" y="5058271"/>
            <a:ext cx="1594925" cy="6497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6840" y="5496354"/>
            <a:ext cx="2213769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rgbClr val="003366"/>
                </a:solidFill>
              </a:rPr>
              <a:t>Проведение культурно-массовых мероприятий</a:t>
            </a:r>
          </a:p>
        </p:txBody>
      </p:sp>
      <p:sp>
        <p:nvSpPr>
          <p:cNvPr id="7" name="Стрелка вправо 6"/>
          <p:cNvSpPr/>
          <p:nvPr/>
        </p:nvSpPr>
        <p:spPr>
          <a:xfrm rot="11971075">
            <a:off x="5916954" y="5139784"/>
            <a:ext cx="1851977" cy="65258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53196" y="5496354"/>
            <a:ext cx="2368444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rgbClr val="003366"/>
                </a:solidFill>
              </a:rPr>
              <a:t>Обучение компьютерной грамотности</a:t>
            </a: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528566" y="5453634"/>
            <a:ext cx="925068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1399" y="5801154"/>
            <a:ext cx="2590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rgbClr val="003366"/>
                </a:solidFill>
              </a:rPr>
              <a:t>Социальное сопровождение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257800" y="2362200"/>
            <a:ext cx="3581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sz="22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проекта</a:t>
            </a:r>
          </a:p>
          <a:p>
            <a:pPr algn="ctr">
              <a:defRPr/>
            </a:pPr>
            <a:endParaRPr lang="ru-RU" sz="1600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9999"/>
                </a:solidFill>
              </a:rPr>
              <a:t>Департамент социального развития города Заречного Пензенской области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9999"/>
                </a:solidFill>
              </a:rPr>
              <a:t>МБУ «Комплексный центр социального обслуживания населения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9999"/>
                </a:solidFill>
              </a:rPr>
              <a:t>г. Заречного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9999"/>
                </a:solidFill>
              </a:rPr>
              <a:t>Пензенской области»</a:t>
            </a:r>
          </a:p>
          <a:p>
            <a:pPr>
              <a:defRPr/>
            </a:pPr>
            <a:endParaRPr lang="ru-RU" sz="1400" b="1" dirty="0"/>
          </a:p>
        </p:txBody>
      </p:sp>
      <p:pic>
        <p:nvPicPr>
          <p:cNvPr id="9219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66900" y="838200"/>
            <a:ext cx="6858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СТАРШЕМ ПОКОЛЕНИИ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" y="2895600"/>
            <a:ext cx="406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0" y="1093788"/>
            <a:ext cx="5867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рамках практики проекты, технологии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2236506"/>
              </p:ext>
            </p:extLst>
          </p:nvPr>
        </p:nvGraphicFramePr>
        <p:xfrm>
          <a:off x="838200" y="2590800"/>
          <a:ext cx="533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86200"/>
            <a:ext cx="2209800" cy="285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73" y="2401444"/>
            <a:ext cx="2764027" cy="20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0" y="1093788"/>
            <a:ext cx="5867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рамках практики проекты, технологии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2925069"/>
              </p:ext>
            </p:extLst>
          </p:nvPr>
        </p:nvGraphicFramePr>
        <p:xfrm>
          <a:off x="934052" y="2590800"/>
          <a:ext cx="4857147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798064" cy="209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52" y="4664075"/>
            <a:ext cx="2857500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0" y="1093788"/>
            <a:ext cx="5867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рамках практики проекты, технологии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6922840"/>
              </p:ext>
            </p:extLst>
          </p:nvPr>
        </p:nvGraphicFramePr>
        <p:xfrm>
          <a:off x="934052" y="2590800"/>
          <a:ext cx="579038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0"/>
            <a:ext cx="1981200" cy="264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480" y="4876800"/>
            <a:ext cx="268583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551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0" y="1093788"/>
            <a:ext cx="5867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рамках практики проекты, технологии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Рисунок 8" descr="bigge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8138861"/>
              </p:ext>
            </p:extLst>
          </p:nvPr>
        </p:nvGraphicFramePr>
        <p:xfrm>
          <a:off x="934052" y="2590800"/>
          <a:ext cx="531434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5" y="2438400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26356"/>
            <a:ext cx="2895600" cy="21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925566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1938</TotalTime>
  <Words>281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Капсулы</vt:lpstr>
      <vt:lpstr>Диаграмма</vt:lpstr>
      <vt:lpstr>Презентация PowerPoint</vt:lpstr>
      <vt:lpstr>Презентация PowerPoint</vt:lpstr>
      <vt:lpstr>Охват пожилых граждан и инвалидов социальным обслуживанием на дому и в стационарной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207</dc:creator>
  <cp:lastModifiedBy>Иван Иванов</cp:lastModifiedBy>
  <cp:revision>141</cp:revision>
  <cp:lastPrinted>1601-01-01T00:00:00Z</cp:lastPrinted>
  <dcterms:created xsi:type="dcterms:W3CDTF">2016-04-12T14:53:45Z</dcterms:created>
  <dcterms:modified xsi:type="dcterms:W3CDTF">2019-05-06T08:50:38Z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