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3" r:id="rId4"/>
    <p:sldId id="302" r:id="rId5"/>
    <p:sldId id="301" r:id="rId6"/>
    <p:sldId id="299" r:id="rId7"/>
    <p:sldId id="286" r:id="rId8"/>
    <p:sldId id="292" r:id="rId9"/>
    <p:sldId id="300" r:id="rId10"/>
    <p:sldId id="297" r:id="rId11"/>
  </p:sldIdLst>
  <p:sldSz cx="9906000" cy="6858000" type="A4"/>
  <p:notesSz cx="6858000" cy="9144000"/>
  <p:defaultTextStyle>
    <a:defPPr>
      <a:defRPr lang="ru-RU"/>
    </a:defPPr>
    <a:lvl1pPr marL="0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1pPr>
    <a:lvl2pPr marL="457036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2pPr>
    <a:lvl3pPr marL="914072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3pPr>
    <a:lvl4pPr marL="1371109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7pPr>
    <a:lvl8pPr marL="3199255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8pPr>
    <a:lvl9pPr marL="3656292" algn="l" defTabSz="914072" rtl="0" eaLnBrk="1" latinLnBrk="0" hangingPunct="1">
      <a:defRPr sz="18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3FD"/>
    <a:srgbClr val="E8F4D0"/>
    <a:srgbClr val="033091"/>
    <a:srgbClr val="97CA2F"/>
    <a:srgbClr val="E6EDFE"/>
    <a:srgbClr val="B1C9FD"/>
    <a:srgbClr val="19B7F2"/>
    <a:srgbClr val="009948"/>
    <a:srgbClr val="FFFFFF"/>
    <a:srgbClr val="00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6374" autoAdjust="0"/>
  </p:normalViewPr>
  <p:slideViewPr>
    <p:cSldViewPr>
      <p:cViewPr varScale="1">
        <p:scale>
          <a:sx n="88" d="100"/>
          <a:sy n="88" d="100"/>
        </p:scale>
        <p:origin x="119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C4C58-EDD2-4C0C-AEAD-A2AB2A04FDBE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E822B0B-8B9F-4C3A-A875-9F0E0C703BE8}">
      <dgm:prSet phldrT="[Текст]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Кризис семьи и разрушение традиционных устоев (в 2018 году в Заречном на 1000 браков приходилось 730 разводов), распад семейных отношений делает людей несчастными. При этом 33% россиян главным фактором счастья считают семью, 71% наличие семьи и детей отмечает в качестве личного успеха в жизни.</a:t>
          </a:r>
        </a:p>
      </dgm:t>
    </dgm:pt>
    <dgm:pt modelId="{532C414F-6DD2-4E90-AA4D-6935510FD88F}" type="parTrans" cxnId="{343349D7-3574-42B2-B585-5E5B783B552F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E14B90E-F85C-4AF8-9F2B-8F71E69E62AB}" type="sibTrans" cxnId="{343349D7-3574-42B2-B585-5E5B783B552F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41EB84AC-CFB2-42E7-9F5C-0417E76A414E}">
      <dgm:prSet phldrT="[Текст]"/>
      <dgm:spPr>
        <a:solidFill>
          <a:srgbClr val="D7F3FD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>
              <a:latin typeface="Century Gothic" panose="020B0502020202020204" pitchFamily="34" charset="0"/>
            </a:rPr>
            <a:t>Люди стремятся к счастливой семейной жизни, но им не удается ее построить из-за отсутствия конструктивной семейной и родительской позиции.</a:t>
          </a:r>
        </a:p>
        <a:p>
          <a:pPr>
            <a:spcAft>
              <a:spcPts val="0"/>
            </a:spcAft>
          </a:pPr>
          <a:r>
            <a:rPr lang="ru-RU" dirty="0">
              <a:latin typeface="Century Gothic" panose="020B0502020202020204" pitchFamily="34" charset="0"/>
            </a:rPr>
            <a:t>Сегодня культивируется и пропагандируются примеры безнравственности, безответственного отношения в сфере семьи и деторождения.</a:t>
          </a:r>
        </a:p>
      </dgm:t>
    </dgm:pt>
    <dgm:pt modelId="{F78D9A10-A6B7-4C39-A53E-742B0F527F44}" type="parTrans" cxnId="{E90FC7ED-6A9E-4887-BF00-661C9D35363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63AB7522-3DA4-48CF-8539-15F61D643089}" type="sibTrans" cxnId="{E90FC7ED-6A9E-4887-BF00-661C9D35363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C661B751-6316-43C6-8839-DA70FC88A6BC}">
      <dgm:prSet phldrT="[Текст]"/>
      <dgm:spPr>
        <a:solidFill>
          <a:srgbClr val="E8F4D0"/>
        </a:solidFill>
        <a:ln>
          <a:noFill/>
        </a:ln>
      </dgm:spPr>
      <dgm:t>
        <a:bodyPr/>
        <a:lstStyle/>
        <a:p>
          <a:r>
            <a:rPr lang="ru-RU" dirty="0">
              <a:latin typeface="Century Gothic" panose="020B0502020202020204" pitchFamily="34" charset="0"/>
            </a:rPr>
            <a:t>Требуется активное противодействие, системная работа по защите семейных ценностей. Очень актуальной становится работа с подрастающим поколением по формированию позитивных стремлений к созданию крепкой и гармоничной семьи, ответственному подходу к браку и воспитанию детей.</a:t>
          </a:r>
        </a:p>
      </dgm:t>
    </dgm:pt>
    <dgm:pt modelId="{A5553CC2-9C07-4DFA-BEFC-0068BD16B719}" type="parTrans" cxnId="{4D7A5126-62E4-49B6-9183-99D9A41189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FE370B5F-052D-4B68-9343-0D49A6F58090}" type="sibTrans" cxnId="{4D7A5126-62E4-49B6-9183-99D9A4118986}">
      <dgm:prSet/>
      <dgm:spPr/>
      <dgm:t>
        <a:bodyPr/>
        <a:lstStyle/>
        <a:p>
          <a:endParaRPr lang="ru-RU">
            <a:latin typeface="Century Gothic" panose="020B0502020202020204" pitchFamily="34" charset="0"/>
          </a:endParaRPr>
        </a:p>
      </dgm:t>
    </dgm:pt>
    <dgm:pt modelId="{8958DB07-D59C-4607-B7B6-3033804A9D64}" type="pres">
      <dgm:prSet presAssocID="{ED9C4C58-EDD2-4C0C-AEAD-A2AB2A04FD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FEC71-1B46-45B0-92C7-9779AB631FFF}" type="pres">
      <dgm:prSet presAssocID="{C661B751-6316-43C6-8839-DA70FC88A6BC}" presName="boxAndChildren" presStyleCnt="0"/>
      <dgm:spPr/>
    </dgm:pt>
    <dgm:pt modelId="{C320D5DA-5A7D-4238-9563-D252398FBD2B}" type="pres">
      <dgm:prSet presAssocID="{C661B751-6316-43C6-8839-DA70FC88A6BC}" presName="parentTextBox" presStyleLbl="node1" presStyleIdx="0" presStyleCnt="3"/>
      <dgm:spPr/>
      <dgm:t>
        <a:bodyPr/>
        <a:lstStyle/>
        <a:p>
          <a:endParaRPr lang="ru-RU"/>
        </a:p>
      </dgm:t>
    </dgm:pt>
    <dgm:pt modelId="{7BB5CE5C-5E0E-4261-8F9C-26DB32762C76}" type="pres">
      <dgm:prSet presAssocID="{63AB7522-3DA4-48CF-8539-15F61D643089}" presName="sp" presStyleCnt="0"/>
      <dgm:spPr/>
    </dgm:pt>
    <dgm:pt modelId="{090F5311-DDD8-4A86-A881-3EAF615EDC33}" type="pres">
      <dgm:prSet presAssocID="{41EB84AC-CFB2-42E7-9F5C-0417E76A414E}" presName="arrowAndChildren" presStyleCnt="0"/>
      <dgm:spPr/>
    </dgm:pt>
    <dgm:pt modelId="{C150402B-07F0-45B4-A4E8-80C968116492}" type="pres">
      <dgm:prSet presAssocID="{41EB84AC-CFB2-42E7-9F5C-0417E76A414E}" presName="parentTextArrow" presStyleLbl="node1" presStyleIdx="1" presStyleCnt="3" custLinFactNeighborX="10656" custLinFactNeighborY="1654"/>
      <dgm:spPr/>
      <dgm:t>
        <a:bodyPr/>
        <a:lstStyle/>
        <a:p>
          <a:endParaRPr lang="ru-RU"/>
        </a:p>
      </dgm:t>
    </dgm:pt>
    <dgm:pt modelId="{11326EDA-3CF5-4F3C-BDE3-81528C617B9C}" type="pres">
      <dgm:prSet presAssocID="{4E14B90E-F85C-4AF8-9F2B-8F71E69E62AB}" presName="sp" presStyleCnt="0"/>
      <dgm:spPr/>
    </dgm:pt>
    <dgm:pt modelId="{01971A15-FD6D-4626-91C1-D3FE4BDA1A5E}" type="pres">
      <dgm:prSet presAssocID="{4E822B0B-8B9F-4C3A-A875-9F0E0C703BE8}" presName="arrowAndChildren" presStyleCnt="0"/>
      <dgm:spPr/>
    </dgm:pt>
    <dgm:pt modelId="{19A19DD0-D8FA-41B7-B428-A68BDC98DC78}" type="pres">
      <dgm:prSet presAssocID="{4E822B0B-8B9F-4C3A-A875-9F0E0C703BE8}" presName="parentTextArrow" presStyleLbl="node1" presStyleIdx="2" presStyleCnt="3" custLinFactNeighborX="4809" custLinFactNeighborY="1590"/>
      <dgm:spPr/>
      <dgm:t>
        <a:bodyPr/>
        <a:lstStyle/>
        <a:p>
          <a:endParaRPr lang="ru-RU"/>
        </a:p>
      </dgm:t>
    </dgm:pt>
  </dgm:ptLst>
  <dgm:cxnLst>
    <dgm:cxn modelId="{5B1EC23C-6C6A-49F9-8124-34D50F50F7EB}" type="presOf" srcId="{C661B751-6316-43C6-8839-DA70FC88A6BC}" destId="{C320D5DA-5A7D-4238-9563-D252398FBD2B}" srcOrd="0" destOrd="0" presId="urn:microsoft.com/office/officeart/2005/8/layout/process4"/>
    <dgm:cxn modelId="{6DF0D248-A239-4FC2-A9C8-F6F8962741EC}" type="presOf" srcId="{ED9C4C58-EDD2-4C0C-AEAD-A2AB2A04FDBE}" destId="{8958DB07-D59C-4607-B7B6-3033804A9D64}" srcOrd="0" destOrd="0" presId="urn:microsoft.com/office/officeart/2005/8/layout/process4"/>
    <dgm:cxn modelId="{E90FC7ED-6A9E-4887-BF00-661C9D353636}" srcId="{ED9C4C58-EDD2-4C0C-AEAD-A2AB2A04FDBE}" destId="{41EB84AC-CFB2-42E7-9F5C-0417E76A414E}" srcOrd="1" destOrd="0" parTransId="{F78D9A10-A6B7-4C39-A53E-742B0F527F44}" sibTransId="{63AB7522-3DA4-48CF-8539-15F61D643089}"/>
    <dgm:cxn modelId="{4D7A5126-62E4-49B6-9183-99D9A4118986}" srcId="{ED9C4C58-EDD2-4C0C-AEAD-A2AB2A04FDBE}" destId="{C661B751-6316-43C6-8839-DA70FC88A6BC}" srcOrd="2" destOrd="0" parTransId="{A5553CC2-9C07-4DFA-BEFC-0068BD16B719}" sibTransId="{FE370B5F-052D-4B68-9343-0D49A6F58090}"/>
    <dgm:cxn modelId="{843FD932-C15C-4B1C-B6B8-A8C187393DC8}" type="presOf" srcId="{4E822B0B-8B9F-4C3A-A875-9F0E0C703BE8}" destId="{19A19DD0-D8FA-41B7-B428-A68BDC98DC78}" srcOrd="0" destOrd="0" presId="urn:microsoft.com/office/officeart/2005/8/layout/process4"/>
    <dgm:cxn modelId="{343349D7-3574-42B2-B585-5E5B783B552F}" srcId="{ED9C4C58-EDD2-4C0C-AEAD-A2AB2A04FDBE}" destId="{4E822B0B-8B9F-4C3A-A875-9F0E0C703BE8}" srcOrd="0" destOrd="0" parTransId="{532C414F-6DD2-4E90-AA4D-6935510FD88F}" sibTransId="{4E14B90E-F85C-4AF8-9F2B-8F71E69E62AB}"/>
    <dgm:cxn modelId="{267414CE-6B61-43D2-8ACF-E1D7EEBB17CE}" type="presOf" srcId="{41EB84AC-CFB2-42E7-9F5C-0417E76A414E}" destId="{C150402B-07F0-45B4-A4E8-80C968116492}" srcOrd="0" destOrd="0" presId="urn:microsoft.com/office/officeart/2005/8/layout/process4"/>
    <dgm:cxn modelId="{B36132E5-4874-4316-AA71-2648205F6D7B}" type="presParOf" srcId="{8958DB07-D59C-4607-B7B6-3033804A9D64}" destId="{3C8FEC71-1B46-45B0-92C7-9779AB631FFF}" srcOrd="0" destOrd="0" presId="urn:microsoft.com/office/officeart/2005/8/layout/process4"/>
    <dgm:cxn modelId="{166C0C9F-C25B-47DF-945C-C4C0CABACCBF}" type="presParOf" srcId="{3C8FEC71-1B46-45B0-92C7-9779AB631FFF}" destId="{C320D5DA-5A7D-4238-9563-D252398FBD2B}" srcOrd="0" destOrd="0" presId="urn:microsoft.com/office/officeart/2005/8/layout/process4"/>
    <dgm:cxn modelId="{80F9D1AE-6CA1-4545-B828-388DF5261725}" type="presParOf" srcId="{8958DB07-D59C-4607-B7B6-3033804A9D64}" destId="{7BB5CE5C-5E0E-4261-8F9C-26DB32762C76}" srcOrd="1" destOrd="0" presId="urn:microsoft.com/office/officeart/2005/8/layout/process4"/>
    <dgm:cxn modelId="{89430593-D047-4408-8A95-F9FC932CB2B1}" type="presParOf" srcId="{8958DB07-D59C-4607-B7B6-3033804A9D64}" destId="{090F5311-DDD8-4A86-A881-3EAF615EDC33}" srcOrd="2" destOrd="0" presId="urn:microsoft.com/office/officeart/2005/8/layout/process4"/>
    <dgm:cxn modelId="{D8CAF793-6A8F-469F-ADBD-8972AEEF69F0}" type="presParOf" srcId="{090F5311-DDD8-4A86-A881-3EAF615EDC33}" destId="{C150402B-07F0-45B4-A4E8-80C968116492}" srcOrd="0" destOrd="0" presId="urn:microsoft.com/office/officeart/2005/8/layout/process4"/>
    <dgm:cxn modelId="{06E90B84-A390-4CBF-AE26-733DB1F21AF2}" type="presParOf" srcId="{8958DB07-D59C-4607-B7B6-3033804A9D64}" destId="{11326EDA-3CF5-4F3C-BDE3-81528C617B9C}" srcOrd="3" destOrd="0" presId="urn:microsoft.com/office/officeart/2005/8/layout/process4"/>
    <dgm:cxn modelId="{FFD8D9B2-C78F-485C-A761-B7A8AA9785B1}" type="presParOf" srcId="{8958DB07-D59C-4607-B7B6-3033804A9D64}" destId="{01971A15-FD6D-4626-91C1-D3FE4BDA1A5E}" srcOrd="4" destOrd="0" presId="urn:microsoft.com/office/officeart/2005/8/layout/process4"/>
    <dgm:cxn modelId="{480F11BE-0AB0-446E-B8DE-A9BA9275AF2A}" type="presParOf" srcId="{01971A15-FD6D-4626-91C1-D3FE4BDA1A5E}" destId="{19A19DD0-D8FA-41B7-B428-A68BDC98DC7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661B7A-7E11-4827-B4CE-F752E83D7762}" type="doc">
      <dgm:prSet loTypeId="urn:microsoft.com/office/officeart/2008/layout/LinedLis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DB0153B-7E2E-4514-A757-DBFC3D388BED}">
      <dgm:prSet phldrT="[Текст]" custT="1"/>
      <dgm:spPr>
        <a:solidFill>
          <a:srgbClr val="D7F3FD"/>
        </a:solidFill>
      </dgm:spPr>
      <dgm:t>
        <a:bodyPr anchor="ctr"/>
        <a:lstStyle/>
        <a:p>
          <a:pPr algn="ctr">
            <a:spcAft>
              <a:spcPts val="0"/>
            </a:spcAft>
          </a:pPr>
          <a:r>
            <a:rPr lang="ru-RU" sz="2000" b="1" dirty="0">
              <a:solidFill>
                <a:srgbClr val="033091"/>
              </a:solidFill>
              <a:latin typeface="Century Gothic" panose="020B0502020202020204" pitchFamily="34" charset="0"/>
            </a:rPr>
            <a:t>Цель:</a:t>
          </a:r>
        </a:p>
        <a:p>
          <a:pPr algn="ctr"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</a:rPr>
            <a:t>формирование </a:t>
          </a:r>
          <a:r>
            <a:rPr lang="ru-RU" sz="2000" dirty="0">
              <a:latin typeface="Century Gothic" panose="020B0502020202020204" pitchFamily="34" charset="0"/>
            </a:rPr>
            <a:t>традиционных нравственных ценностей</a:t>
          </a:r>
        </a:p>
        <a:p>
          <a:pPr algn="ctr">
            <a:spcAft>
              <a:spcPts val="0"/>
            </a:spcAft>
          </a:pPr>
          <a:r>
            <a:rPr lang="ru-RU" sz="2000" dirty="0">
              <a:latin typeface="Century Gothic" panose="020B0502020202020204" pitchFamily="34" charset="0"/>
            </a:rPr>
            <a:t>в сфере семейных отношений, содействие духовно-нравственному возрастанию</a:t>
          </a:r>
        </a:p>
        <a:p>
          <a:pPr algn="ctr">
            <a:spcAft>
              <a:spcPts val="0"/>
            </a:spcAft>
          </a:pPr>
          <a:r>
            <a:rPr lang="ru-RU" sz="2000" dirty="0">
              <a:latin typeface="Century Gothic" panose="020B0502020202020204" pitchFamily="34" charset="0"/>
            </a:rPr>
            <a:t>детей и </a:t>
          </a:r>
          <a:r>
            <a:rPr lang="ru-RU" sz="2000" dirty="0" smtClean="0">
              <a:latin typeface="Century Gothic" panose="020B0502020202020204" pitchFamily="34" charset="0"/>
            </a:rPr>
            <a:t>молодежи городского округа Заречный,</a:t>
          </a:r>
        </a:p>
        <a:p>
          <a:pPr algn="ctr"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</a:rPr>
            <a:t>их </a:t>
          </a:r>
          <a:r>
            <a:rPr lang="ru-RU" sz="2000" dirty="0">
              <a:latin typeface="Century Gothic" panose="020B0502020202020204" pitchFamily="34" charset="0"/>
            </a:rPr>
            <a:t>подготовка к созданию крепкой, счастливой семьи.</a:t>
          </a:r>
        </a:p>
      </dgm:t>
    </dgm:pt>
    <dgm:pt modelId="{B6DC8CAA-4512-4B6D-B07D-3E72D94C1B4A}" type="parTrans" cxnId="{9479DA18-70EA-4B72-AF45-02DC9F29F0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5CFC152-0427-41DE-A368-0F1CA1E4306C}" type="sibTrans" cxnId="{9479DA18-70EA-4B72-AF45-02DC9F29F077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F34B35D1-5418-4E26-8214-886376ABAE0C}">
      <dgm:prSet phldrT="[Текст]" custT="1"/>
      <dgm:spPr/>
      <dgm:t>
        <a:bodyPr anchor="ctr"/>
        <a:lstStyle/>
        <a:p>
          <a:r>
            <a:rPr lang="ru-RU" sz="1600" dirty="0">
              <a:latin typeface="Century Gothic" panose="020B0502020202020204" pitchFamily="34" charset="0"/>
            </a:rPr>
            <a:t>Формирование команды проекта, ее мотивация и сплочение</a:t>
          </a:r>
        </a:p>
      </dgm:t>
    </dgm:pt>
    <dgm:pt modelId="{65CA9A30-E844-437A-97B8-13B1D86C2F1D}" type="parTrans" cxnId="{299953C6-66CD-424B-823A-E7A664FDFFB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224CA17E-530F-46E4-8B5A-7CC5210D6668}" type="sibTrans" cxnId="{299953C6-66CD-424B-823A-E7A664FDFFBB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BB4A884B-64CC-414E-B0D4-03A8F6BEA225}">
      <dgm:prSet phldrT="[Текст]" custT="1"/>
      <dgm:spPr/>
      <dgm:t>
        <a:bodyPr anchor="ctr"/>
        <a:lstStyle/>
        <a:p>
          <a:r>
            <a:rPr lang="ru-RU" sz="1600" dirty="0" smtClean="0">
              <a:latin typeface="Century Gothic" panose="020B0502020202020204" pitchFamily="34" charset="0"/>
            </a:rPr>
            <a:t>Материально-техническое обеспечение проекта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AF9AFCDA-9C16-42BD-BBFB-0FE583720EF2}" type="parTrans" cxnId="{79CD2B52-321A-4AF7-8148-6F402FFA1686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EC7F3A9-1EDD-4A4B-BF65-B0C150EF51DB}" type="sibTrans" cxnId="{79CD2B52-321A-4AF7-8148-6F402FFA1686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809813D-9A62-4DB8-B100-9E033563C2C4}">
      <dgm:prSet phldrT="[Текст]" custT="1"/>
      <dgm:spPr/>
      <dgm:t>
        <a:bodyPr anchor="ctr"/>
        <a:lstStyle/>
        <a:p>
          <a:r>
            <a:rPr lang="ru-RU" sz="1600" dirty="0" smtClean="0">
              <a:latin typeface="Century Gothic" panose="020B0502020202020204" pitchFamily="34" charset="0"/>
            </a:rPr>
            <a:t>Методическая подготовка педагогов проекта и их обучение современным формам работы с детьми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5ADE641B-2E9F-4D5E-B1DD-88B19AF3DB74}" type="parTrans" cxnId="{11CAD2E3-F01B-4AF2-9D05-91562BBD142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BAA91B8-DF64-4B92-89B6-532A5CE1714E}" type="sibTrans" cxnId="{11CAD2E3-F01B-4AF2-9D05-91562BBD142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CB7606C-F89D-40A2-BB6C-847C31ABE39F}">
      <dgm:prSet phldrT="[Текст]" custT="1"/>
      <dgm:spPr/>
      <dgm:t>
        <a:bodyPr anchor="ctr"/>
        <a:lstStyle/>
        <a:p>
          <a:r>
            <a:rPr lang="ru-RU" sz="1600" dirty="0" smtClean="0">
              <a:latin typeface="Century Gothic" panose="020B0502020202020204" pitchFamily="34" charset="0"/>
            </a:rPr>
            <a:t>Вовлечение родителей в программу семейного воспитания детей и обеспечение их поддержки проекту</a:t>
          </a:r>
        </a:p>
      </dgm:t>
    </dgm:pt>
    <dgm:pt modelId="{A83277C3-4665-4348-A863-3DBEB677C58C}" type="parTrans" cxnId="{1633D57F-AEBE-4079-BF6C-B82CEA91050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7B108B30-FD77-4B01-9BC1-9168A906DB82}" type="sibTrans" cxnId="{1633D57F-AEBE-4079-BF6C-B82CEA91050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688102D7-73AC-4103-A78A-151279EB3002}">
      <dgm:prSet phldrT="[Текст]" custT="1"/>
      <dgm:spPr/>
      <dgm:t>
        <a:bodyPr anchor="ctr"/>
        <a:lstStyle/>
        <a:p>
          <a:r>
            <a:rPr lang="ru-RU" sz="1600" dirty="0">
              <a:latin typeface="Century Gothic" panose="020B0502020202020204" pitchFamily="34" charset="0"/>
            </a:rPr>
            <a:t>Духовно-нравственное воспитание школьников, формирование у них семейных ценностей</a:t>
          </a:r>
        </a:p>
      </dgm:t>
    </dgm:pt>
    <dgm:pt modelId="{36FB06AF-9BF5-4F0A-9056-73E6A5F143B1}" type="parTrans" cxnId="{DA4F66A6-8C67-44DB-8488-32ED0645F69C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E3E29A5-B1A8-4162-9F23-A3F2B0BAC14E}" type="sibTrans" cxnId="{DA4F66A6-8C67-44DB-8488-32ED0645F69C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668EB1F5-0728-4390-A399-A16802343CAF}">
      <dgm:prSet phldrT="[Текст]" custT="1"/>
      <dgm:spPr/>
      <dgm:t>
        <a:bodyPr anchor="ctr"/>
        <a:lstStyle/>
        <a:p>
          <a:r>
            <a:rPr lang="ru-RU" sz="1600" dirty="0">
              <a:latin typeface="Century Gothic" panose="020B0502020202020204" pitchFamily="34" charset="0"/>
            </a:rPr>
            <a:t>Выявление и распространение наилучших форм работы со школьниками, педагогами и родителями</a:t>
          </a:r>
        </a:p>
      </dgm:t>
    </dgm:pt>
    <dgm:pt modelId="{3A2FD423-B99A-44F8-8BA5-907B97437E36}" type="parTrans" cxnId="{060EB44A-7582-46C7-862B-C11A9A55254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C1E4A9CD-F5BD-46E9-8CA9-F5CA8C51995E}" type="sibTrans" cxnId="{060EB44A-7582-46C7-862B-C11A9A552542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AE98943E-7A2D-4ACB-BEE6-38D68F5D44AE}">
      <dgm:prSet phldrT="[Текст]" custT="1"/>
      <dgm:spPr/>
      <dgm:t>
        <a:bodyPr anchor="ctr"/>
        <a:lstStyle/>
        <a:p>
          <a:r>
            <a:rPr lang="ru-RU" sz="1600" dirty="0">
              <a:latin typeface="Century Gothic" panose="020B0502020202020204" pitchFamily="34" charset="0"/>
            </a:rPr>
            <a:t>Информационное сопровождение проекта, популяризация его идей и ценностей</a:t>
          </a:r>
        </a:p>
      </dgm:t>
    </dgm:pt>
    <dgm:pt modelId="{49A67537-ABFA-4520-851B-1281FDC53F33}" type="parTrans" cxnId="{7956ADBE-5C19-45FA-BDFD-3427E8E48A6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88D4486F-3878-4CF3-9D69-4EA8E57E6EFA}" type="sibTrans" cxnId="{7956ADBE-5C19-45FA-BDFD-3427E8E48A6D}">
      <dgm:prSet/>
      <dgm:spPr/>
      <dgm:t>
        <a:bodyPr/>
        <a:lstStyle/>
        <a:p>
          <a:endParaRPr lang="ru-RU" sz="1600">
            <a:latin typeface="Century Gothic" panose="020B0502020202020204" pitchFamily="34" charset="0"/>
          </a:endParaRPr>
        </a:p>
      </dgm:t>
    </dgm:pt>
    <dgm:pt modelId="{14217C18-8517-4D13-9980-816A7233D665}" type="pres">
      <dgm:prSet presAssocID="{9C661B7A-7E11-4827-B4CE-F752E83D776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1C85A6-7420-4FA2-B8FD-69DC5FD912B6}" type="pres">
      <dgm:prSet presAssocID="{DDB0153B-7E2E-4514-A757-DBFC3D388BED}" presName="thickLine" presStyleLbl="alignNode1" presStyleIdx="0" presStyleCnt="1"/>
      <dgm:spPr/>
    </dgm:pt>
    <dgm:pt modelId="{9BA3C354-48DA-429E-8C16-1F012FA848F6}" type="pres">
      <dgm:prSet presAssocID="{DDB0153B-7E2E-4514-A757-DBFC3D388BED}" presName="horz1" presStyleCnt="0"/>
      <dgm:spPr/>
    </dgm:pt>
    <dgm:pt modelId="{5D25A377-DF99-448F-8A91-08CCCF340413}" type="pres">
      <dgm:prSet presAssocID="{DDB0153B-7E2E-4514-A757-DBFC3D388BED}" presName="tx1" presStyleLbl="revTx" presStyleIdx="0" presStyleCnt="8" custScaleX="185122" custLinFactNeighborX="-24774" custLinFactNeighborY="-50309"/>
      <dgm:spPr/>
      <dgm:t>
        <a:bodyPr/>
        <a:lstStyle/>
        <a:p>
          <a:endParaRPr lang="ru-RU"/>
        </a:p>
      </dgm:t>
    </dgm:pt>
    <dgm:pt modelId="{BC9C3F87-C1EA-4B1B-A9E8-2A49DE095C5B}" type="pres">
      <dgm:prSet presAssocID="{DDB0153B-7E2E-4514-A757-DBFC3D388BED}" presName="vert1" presStyleCnt="0"/>
      <dgm:spPr/>
    </dgm:pt>
    <dgm:pt modelId="{EE271F3F-A034-4284-B0CF-27139D607529}" type="pres">
      <dgm:prSet presAssocID="{F34B35D1-5418-4E26-8214-886376ABAE0C}" presName="vertSpace2a" presStyleCnt="0"/>
      <dgm:spPr/>
    </dgm:pt>
    <dgm:pt modelId="{55C5370D-3830-4DA9-A20C-E70043AB087C}" type="pres">
      <dgm:prSet presAssocID="{F34B35D1-5418-4E26-8214-886376ABAE0C}" presName="horz2" presStyleCnt="0"/>
      <dgm:spPr/>
    </dgm:pt>
    <dgm:pt modelId="{99B87EF5-00F5-4E15-803F-B219C8537B41}" type="pres">
      <dgm:prSet presAssocID="{F34B35D1-5418-4E26-8214-886376ABAE0C}" presName="horzSpace2" presStyleCnt="0"/>
      <dgm:spPr/>
    </dgm:pt>
    <dgm:pt modelId="{C03E9E62-10C8-4CED-BDB6-FA34CAC7BF82}" type="pres">
      <dgm:prSet presAssocID="{F34B35D1-5418-4E26-8214-886376ABAE0C}" presName="tx2" presStyleLbl="revTx" presStyleIdx="1" presStyleCnt="8"/>
      <dgm:spPr/>
      <dgm:t>
        <a:bodyPr/>
        <a:lstStyle/>
        <a:p>
          <a:endParaRPr lang="ru-RU"/>
        </a:p>
      </dgm:t>
    </dgm:pt>
    <dgm:pt modelId="{5DB9CD48-680A-4B8E-A81E-B85DB18A7CA5}" type="pres">
      <dgm:prSet presAssocID="{F34B35D1-5418-4E26-8214-886376ABAE0C}" presName="vert2" presStyleCnt="0"/>
      <dgm:spPr/>
    </dgm:pt>
    <dgm:pt modelId="{F72DDC2B-00B7-4CB4-A522-513DBAF93968}" type="pres">
      <dgm:prSet presAssocID="{F34B35D1-5418-4E26-8214-886376ABAE0C}" presName="thinLine2b" presStyleLbl="callout" presStyleIdx="0" presStyleCnt="7"/>
      <dgm:spPr/>
    </dgm:pt>
    <dgm:pt modelId="{F65AA37E-4F3D-4596-8E4E-E08D86B5A263}" type="pres">
      <dgm:prSet presAssocID="{F34B35D1-5418-4E26-8214-886376ABAE0C}" presName="vertSpace2b" presStyleCnt="0"/>
      <dgm:spPr/>
    </dgm:pt>
    <dgm:pt modelId="{71467254-9995-477C-9909-6EF55D3DCF7B}" type="pres">
      <dgm:prSet presAssocID="{BB4A884B-64CC-414E-B0D4-03A8F6BEA225}" presName="horz2" presStyleCnt="0"/>
      <dgm:spPr/>
    </dgm:pt>
    <dgm:pt modelId="{BE1336A3-D6E2-4C57-95F6-B573DFF22A53}" type="pres">
      <dgm:prSet presAssocID="{BB4A884B-64CC-414E-B0D4-03A8F6BEA225}" presName="horzSpace2" presStyleCnt="0"/>
      <dgm:spPr/>
    </dgm:pt>
    <dgm:pt modelId="{48618D35-49AF-4624-BC8D-06B22211A3F9}" type="pres">
      <dgm:prSet presAssocID="{BB4A884B-64CC-414E-B0D4-03A8F6BEA225}" presName="tx2" presStyleLbl="revTx" presStyleIdx="2" presStyleCnt="8"/>
      <dgm:spPr/>
      <dgm:t>
        <a:bodyPr/>
        <a:lstStyle/>
        <a:p>
          <a:endParaRPr lang="ru-RU"/>
        </a:p>
      </dgm:t>
    </dgm:pt>
    <dgm:pt modelId="{0A0F9801-93A9-464E-9810-CCB7772EB073}" type="pres">
      <dgm:prSet presAssocID="{BB4A884B-64CC-414E-B0D4-03A8F6BEA225}" presName="vert2" presStyleCnt="0"/>
      <dgm:spPr/>
    </dgm:pt>
    <dgm:pt modelId="{96F836D1-A263-4F18-9279-ACA68DAC69C6}" type="pres">
      <dgm:prSet presAssocID="{BB4A884B-64CC-414E-B0D4-03A8F6BEA225}" presName="thinLine2b" presStyleLbl="callout" presStyleIdx="1" presStyleCnt="7"/>
      <dgm:spPr/>
    </dgm:pt>
    <dgm:pt modelId="{8184B101-8F9C-4A5E-9830-01D1CB7B2933}" type="pres">
      <dgm:prSet presAssocID="{BB4A884B-64CC-414E-B0D4-03A8F6BEA225}" presName="vertSpace2b" presStyleCnt="0"/>
      <dgm:spPr/>
    </dgm:pt>
    <dgm:pt modelId="{0AB7A713-7BA4-4B9D-AF06-4AA94173F168}" type="pres">
      <dgm:prSet presAssocID="{C809813D-9A62-4DB8-B100-9E033563C2C4}" presName="horz2" presStyleCnt="0"/>
      <dgm:spPr/>
    </dgm:pt>
    <dgm:pt modelId="{092EEDEE-63E8-43F2-985F-843BE40973F7}" type="pres">
      <dgm:prSet presAssocID="{C809813D-9A62-4DB8-B100-9E033563C2C4}" presName="horzSpace2" presStyleCnt="0"/>
      <dgm:spPr/>
    </dgm:pt>
    <dgm:pt modelId="{F3E60CC4-114C-4AAD-AC5C-A937BC7CB46F}" type="pres">
      <dgm:prSet presAssocID="{C809813D-9A62-4DB8-B100-9E033563C2C4}" presName="tx2" presStyleLbl="revTx" presStyleIdx="3" presStyleCnt="8"/>
      <dgm:spPr/>
      <dgm:t>
        <a:bodyPr/>
        <a:lstStyle/>
        <a:p>
          <a:endParaRPr lang="ru-RU"/>
        </a:p>
      </dgm:t>
    </dgm:pt>
    <dgm:pt modelId="{0AC68B98-A5EC-499F-AA89-3D34ECC001F9}" type="pres">
      <dgm:prSet presAssocID="{C809813D-9A62-4DB8-B100-9E033563C2C4}" presName="vert2" presStyleCnt="0"/>
      <dgm:spPr/>
    </dgm:pt>
    <dgm:pt modelId="{E3D552B0-7537-4585-9CC5-FA2717D77A6A}" type="pres">
      <dgm:prSet presAssocID="{C809813D-9A62-4DB8-B100-9E033563C2C4}" presName="thinLine2b" presStyleLbl="callout" presStyleIdx="2" presStyleCnt="7"/>
      <dgm:spPr/>
    </dgm:pt>
    <dgm:pt modelId="{6A061488-F037-4AC3-A0A0-8192AFB079DA}" type="pres">
      <dgm:prSet presAssocID="{C809813D-9A62-4DB8-B100-9E033563C2C4}" presName="vertSpace2b" presStyleCnt="0"/>
      <dgm:spPr/>
    </dgm:pt>
    <dgm:pt modelId="{E41B1A4A-55C0-447D-A671-23A911A70A52}" type="pres">
      <dgm:prSet presAssocID="{7CB7606C-F89D-40A2-BB6C-847C31ABE39F}" presName="horz2" presStyleCnt="0"/>
      <dgm:spPr/>
    </dgm:pt>
    <dgm:pt modelId="{8BA44B52-619B-4727-B9D4-49FE0D17040B}" type="pres">
      <dgm:prSet presAssocID="{7CB7606C-F89D-40A2-BB6C-847C31ABE39F}" presName="horzSpace2" presStyleCnt="0"/>
      <dgm:spPr/>
    </dgm:pt>
    <dgm:pt modelId="{B9405434-ECC9-4ADE-AA81-BD12F94215AB}" type="pres">
      <dgm:prSet presAssocID="{7CB7606C-F89D-40A2-BB6C-847C31ABE39F}" presName="tx2" presStyleLbl="revTx" presStyleIdx="4" presStyleCnt="8"/>
      <dgm:spPr/>
      <dgm:t>
        <a:bodyPr/>
        <a:lstStyle/>
        <a:p>
          <a:endParaRPr lang="ru-RU"/>
        </a:p>
      </dgm:t>
    </dgm:pt>
    <dgm:pt modelId="{ADF68FB9-28E1-4F89-B578-0765116E6FD6}" type="pres">
      <dgm:prSet presAssocID="{7CB7606C-F89D-40A2-BB6C-847C31ABE39F}" presName="vert2" presStyleCnt="0"/>
      <dgm:spPr/>
    </dgm:pt>
    <dgm:pt modelId="{E462B5A7-C236-49CF-A7A1-72E0871C53B6}" type="pres">
      <dgm:prSet presAssocID="{7CB7606C-F89D-40A2-BB6C-847C31ABE39F}" presName="thinLine2b" presStyleLbl="callout" presStyleIdx="3" presStyleCnt="7"/>
      <dgm:spPr/>
    </dgm:pt>
    <dgm:pt modelId="{AECFAB76-40A1-4DC6-AED8-3A38318B6D7A}" type="pres">
      <dgm:prSet presAssocID="{7CB7606C-F89D-40A2-BB6C-847C31ABE39F}" presName="vertSpace2b" presStyleCnt="0"/>
      <dgm:spPr/>
    </dgm:pt>
    <dgm:pt modelId="{16A248D8-7EA9-47E9-91AB-6A21DAF8CD87}" type="pres">
      <dgm:prSet presAssocID="{688102D7-73AC-4103-A78A-151279EB3002}" presName="horz2" presStyleCnt="0"/>
      <dgm:spPr/>
    </dgm:pt>
    <dgm:pt modelId="{ECC31A11-7663-4B21-9238-53DE2283D9BE}" type="pres">
      <dgm:prSet presAssocID="{688102D7-73AC-4103-A78A-151279EB3002}" presName="horzSpace2" presStyleCnt="0"/>
      <dgm:spPr/>
    </dgm:pt>
    <dgm:pt modelId="{698793B6-0E4D-4547-B938-E77ED0231D39}" type="pres">
      <dgm:prSet presAssocID="{688102D7-73AC-4103-A78A-151279EB3002}" presName="tx2" presStyleLbl="revTx" presStyleIdx="5" presStyleCnt="8"/>
      <dgm:spPr/>
      <dgm:t>
        <a:bodyPr/>
        <a:lstStyle/>
        <a:p>
          <a:endParaRPr lang="ru-RU"/>
        </a:p>
      </dgm:t>
    </dgm:pt>
    <dgm:pt modelId="{C793003A-ED35-4253-9A00-6A703D85AC31}" type="pres">
      <dgm:prSet presAssocID="{688102D7-73AC-4103-A78A-151279EB3002}" presName="vert2" presStyleCnt="0"/>
      <dgm:spPr/>
    </dgm:pt>
    <dgm:pt modelId="{A8B47348-802D-4F01-B554-990886E46760}" type="pres">
      <dgm:prSet presAssocID="{688102D7-73AC-4103-A78A-151279EB3002}" presName="thinLine2b" presStyleLbl="callout" presStyleIdx="4" presStyleCnt="7"/>
      <dgm:spPr/>
    </dgm:pt>
    <dgm:pt modelId="{8333F990-17BA-4592-B7F6-7009DDE1EA2E}" type="pres">
      <dgm:prSet presAssocID="{688102D7-73AC-4103-A78A-151279EB3002}" presName="vertSpace2b" presStyleCnt="0"/>
      <dgm:spPr/>
    </dgm:pt>
    <dgm:pt modelId="{50AC41D0-55DD-4CE8-8680-D1FAEF901B0C}" type="pres">
      <dgm:prSet presAssocID="{668EB1F5-0728-4390-A399-A16802343CAF}" presName="horz2" presStyleCnt="0"/>
      <dgm:spPr/>
    </dgm:pt>
    <dgm:pt modelId="{B253E270-ADD5-400A-A972-291BE7440603}" type="pres">
      <dgm:prSet presAssocID="{668EB1F5-0728-4390-A399-A16802343CAF}" presName="horzSpace2" presStyleCnt="0"/>
      <dgm:spPr/>
    </dgm:pt>
    <dgm:pt modelId="{5668BBC5-390E-484B-8B35-E949644E0477}" type="pres">
      <dgm:prSet presAssocID="{668EB1F5-0728-4390-A399-A16802343CAF}" presName="tx2" presStyleLbl="revTx" presStyleIdx="6" presStyleCnt="8"/>
      <dgm:spPr/>
      <dgm:t>
        <a:bodyPr/>
        <a:lstStyle/>
        <a:p>
          <a:endParaRPr lang="ru-RU"/>
        </a:p>
      </dgm:t>
    </dgm:pt>
    <dgm:pt modelId="{74319C06-A7C6-4820-B965-36A7AFBFC656}" type="pres">
      <dgm:prSet presAssocID="{668EB1F5-0728-4390-A399-A16802343CAF}" presName="vert2" presStyleCnt="0"/>
      <dgm:spPr/>
    </dgm:pt>
    <dgm:pt modelId="{6A610BA9-7A65-43AF-90DE-82E45164EC71}" type="pres">
      <dgm:prSet presAssocID="{668EB1F5-0728-4390-A399-A16802343CAF}" presName="thinLine2b" presStyleLbl="callout" presStyleIdx="5" presStyleCnt="7"/>
      <dgm:spPr/>
    </dgm:pt>
    <dgm:pt modelId="{D7381D5A-FDCE-4220-8000-860E743E0C7A}" type="pres">
      <dgm:prSet presAssocID="{668EB1F5-0728-4390-A399-A16802343CAF}" presName="vertSpace2b" presStyleCnt="0"/>
      <dgm:spPr/>
    </dgm:pt>
    <dgm:pt modelId="{1A992445-2C1C-4DE5-B413-D3179382A948}" type="pres">
      <dgm:prSet presAssocID="{AE98943E-7A2D-4ACB-BEE6-38D68F5D44AE}" presName="horz2" presStyleCnt="0"/>
      <dgm:spPr/>
    </dgm:pt>
    <dgm:pt modelId="{00E4F78F-44AC-4539-B646-91645E98D995}" type="pres">
      <dgm:prSet presAssocID="{AE98943E-7A2D-4ACB-BEE6-38D68F5D44AE}" presName="horzSpace2" presStyleCnt="0"/>
      <dgm:spPr/>
    </dgm:pt>
    <dgm:pt modelId="{4F0D4439-844A-43B4-969A-A6B6AD13E312}" type="pres">
      <dgm:prSet presAssocID="{AE98943E-7A2D-4ACB-BEE6-38D68F5D44AE}" presName="tx2" presStyleLbl="revTx" presStyleIdx="7" presStyleCnt="8"/>
      <dgm:spPr/>
      <dgm:t>
        <a:bodyPr/>
        <a:lstStyle/>
        <a:p>
          <a:endParaRPr lang="ru-RU"/>
        </a:p>
      </dgm:t>
    </dgm:pt>
    <dgm:pt modelId="{271DD736-2C05-4D00-9A26-AF2699A0D9DC}" type="pres">
      <dgm:prSet presAssocID="{AE98943E-7A2D-4ACB-BEE6-38D68F5D44AE}" presName="vert2" presStyleCnt="0"/>
      <dgm:spPr/>
    </dgm:pt>
    <dgm:pt modelId="{BAC7A93E-C400-4301-95A3-324DA08C1A30}" type="pres">
      <dgm:prSet presAssocID="{AE98943E-7A2D-4ACB-BEE6-38D68F5D44AE}" presName="thinLine2b" presStyleLbl="callout" presStyleIdx="6" presStyleCnt="7"/>
      <dgm:spPr/>
    </dgm:pt>
    <dgm:pt modelId="{FEB5C09F-DD7B-4AF8-8B20-8B8EA32E5952}" type="pres">
      <dgm:prSet presAssocID="{AE98943E-7A2D-4ACB-BEE6-38D68F5D44AE}" presName="vertSpace2b" presStyleCnt="0"/>
      <dgm:spPr/>
    </dgm:pt>
  </dgm:ptLst>
  <dgm:cxnLst>
    <dgm:cxn modelId="{79CD2B52-321A-4AF7-8148-6F402FFA1686}" srcId="{DDB0153B-7E2E-4514-A757-DBFC3D388BED}" destId="{BB4A884B-64CC-414E-B0D4-03A8F6BEA225}" srcOrd="1" destOrd="0" parTransId="{AF9AFCDA-9C16-42BD-BBFB-0FE583720EF2}" sibTransId="{7EC7F3A9-1EDD-4A4B-BF65-B0C150EF51DB}"/>
    <dgm:cxn modelId="{CB261A62-169C-44D6-B035-760081FF6F79}" type="presOf" srcId="{688102D7-73AC-4103-A78A-151279EB3002}" destId="{698793B6-0E4D-4547-B938-E77ED0231D39}" srcOrd="0" destOrd="0" presId="urn:microsoft.com/office/officeart/2008/layout/LinedList"/>
    <dgm:cxn modelId="{7956ADBE-5C19-45FA-BDFD-3427E8E48A6D}" srcId="{DDB0153B-7E2E-4514-A757-DBFC3D388BED}" destId="{AE98943E-7A2D-4ACB-BEE6-38D68F5D44AE}" srcOrd="6" destOrd="0" parTransId="{49A67537-ABFA-4520-851B-1281FDC53F33}" sibTransId="{88D4486F-3878-4CF3-9D69-4EA8E57E6EFA}"/>
    <dgm:cxn modelId="{1FC1C88B-88C0-485C-BE48-659563487A06}" type="presOf" srcId="{668EB1F5-0728-4390-A399-A16802343CAF}" destId="{5668BBC5-390E-484B-8B35-E949644E0477}" srcOrd="0" destOrd="0" presId="urn:microsoft.com/office/officeart/2008/layout/LinedList"/>
    <dgm:cxn modelId="{9479DA18-70EA-4B72-AF45-02DC9F29F077}" srcId="{9C661B7A-7E11-4827-B4CE-F752E83D7762}" destId="{DDB0153B-7E2E-4514-A757-DBFC3D388BED}" srcOrd="0" destOrd="0" parTransId="{B6DC8CAA-4512-4B6D-B07D-3E72D94C1B4A}" sibTransId="{85CFC152-0427-41DE-A368-0F1CA1E4306C}"/>
    <dgm:cxn modelId="{060EB44A-7582-46C7-862B-C11A9A552542}" srcId="{DDB0153B-7E2E-4514-A757-DBFC3D388BED}" destId="{668EB1F5-0728-4390-A399-A16802343CAF}" srcOrd="5" destOrd="0" parTransId="{3A2FD423-B99A-44F8-8BA5-907B97437E36}" sibTransId="{C1E4A9CD-F5BD-46E9-8CA9-F5CA8C51995E}"/>
    <dgm:cxn modelId="{DA4F66A6-8C67-44DB-8488-32ED0645F69C}" srcId="{DDB0153B-7E2E-4514-A757-DBFC3D388BED}" destId="{688102D7-73AC-4103-A78A-151279EB3002}" srcOrd="4" destOrd="0" parTransId="{36FB06AF-9BF5-4F0A-9056-73E6A5F143B1}" sibTransId="{8E3E29A5-B1A8-4162-9F23-A3F2B0BAC14E}"/>
    <dgm:cxn modelId="{1633D57F-AEBE-4079-BF6C-B82CEA910502}" srcId="{DDB0153B-7E2E-4514-A757-DBFC3D388BED}" destId="{7CB7606C-F89D-40A2-BB6C-847C31ABE39F}" srcOrd="3" destOrd="0" parTransId="{A83277C3-4665-4348-A863-3DBEB677C58C}" sibTransId="{7B108B30-FD77-4B01-9BC1-9168A906DB82}"/>
    <dgm:cxn modelId="{299953C6-66CD-424B-823A-E7A664FDFFBB}" srcId="{DDB0153B-7E2E-4514-A757-DBFC3D388BED}" destId="{F34B35D1-5418-4E26-8214-886376ABAE0C}" srcOrd="0" destOrd="0" parTransId="{65CA9A30-E844-437A-97B8-13B1D86C2F1D}" sibTransId="{224CA17E-530F-46E4-8B5A-7CC5210D6668}"/>
    <dgm:cxn modelId="{11CAD2E3-F01B-4AF2-9D05-91562BBD142D}" srcId="{DDB0153B-7E2E-4514-A757-DBFC3D388BED}" destId="{C809813D-9A62-4DB8-B100-9E033563C2C4}" srcOrd="2" destOrd="0" parTransId="{5ADE641B-2E9F-4D5E-B1DD-88B19AF3DB74}" sibTransId="{CBAA91B8-DF64-4B92-89B6-532A5CE1714E}"/>
    <dgm:cxn modelId="{0E4C4856-425A-41FC-BB29-D2141493D194}" type="presOf" srcId="{DDB0153B-7E2E-4514-A757-DBFC3D388BED}" destId="{5D25A377-DF99-448F-8A91-08CCCF340413}" srcOrd="0" destOrd="0" presId="urn:microsoft.com/office/officeart/2008/layout/LinedList"/>
    <dgm:cxn modelId="{1BC89069-21B2-4D6D-A04D-D429CC70E467}" type="presOf" srcId="{9C661B7A-7E11-4827-B4CE-F752E83D7762}" destId="{14217C18-8517-4D13-9980-816A7233D665}" srcOrd="0" destOrd="0" presId="urn:microsoft.com/office/officeart/2008/layout/LinedList"/>
    <dgm:cxn modelId="{B52536EC-9A3D-42A5-82AA-EB247E44A05E}" type="presOf" srcId="{7CB7606C-F89D-40A2-BB6C-847C31ABE39F}" destId="{B9405434-ECC9-4ADE-AA81-BD12F94215AB}" srcOrd="0" destOrd="0" presId="urn:microsoft.com/office/officeart/2008/layout/LinedList"/>
    <dgm:cxn modelId="{22DB62D0-D432-42BD-8A1A-A894A417218D}" type="presOf" srcId="{BB4A884B-64CC-414E-B0D4-03A8F6BEA225}" destId="{48618D35-49AF-4624-BC8D-06B22211A3F9}" srcOrd="0" destOrd="0" presId="urn:microsoft.com/office/officeart/2008/layout/LinedList"/>
    <dgm:cxn modelId="{B024A07C-EC59-45BC-B08F-BBF25C920F05}" type="presOf" srcId="{AE98943E-7A2D-4ACB-BEE6-38D68F5D44AE}" destId="{4F0D4439-844A-43B4-969A-A6B6AD13E312}" srcOrd="0" destOrd="0" presId="urn:microsoft.com/office/officeart/2008/layout/LinedList"/>
    <dgm:cxn modelId="{D6E6EF22-847E-45F5-97A7-10561932C421}" type="presOf" srcId="{C809813D-9A62-4DB8-B100-9E033563C2C4}" destId="{F3E60CC4-114C-4AAD-AC5C-A937BC7CB46F}" srcOrd="0" destOrd="0" presId="urn:microsoft.com/office/officeart/2008/layout/LinedList"/>
    <dgm:cxn modelId="{3B8ACD79-5FD4-4862-A05A-9AD9040A9CE9}" type="presOf" srcId="{F34B35D1-5418-4E26-8214-886376ABAE0C}" destId="{C03E9E62-10C8-4CED-BDB6-FA34CAC7BF82}" srcOrd="0" destOrd="0" presId="urn:microsoft.com/office/officeart/2008/layout/LinedList"/>
    <dgm:cxn modelId="{C7E97F11-A267-483A-9E1B-3DF929E0191A}" type="presParOf" srcId="{14217C18-8517-4D13-9980-816A7233D665}" destId="{4D1C85A6-7420-4FA2-B8FD-69DC5FD912B6}" srcOrd="0" destOrd="0" presId="urn:microsoft.com/office/officeart/2008/layout/LinedList"/>
    <dgm:cxn modelId="{127C760D-D060-4600-B97B-46C1CFCBCFB6}" type="presParOf" srcId="{14217C18-8517-4D13-9980-816A7233D665}" destId="{9BA3C354-48DA-429E-8C16-1F012FA848F6}" srcOrd="1" destOrd="0" presId="urn:microsoft.com/office/officeart/2008/layout/LinedList"/>
    <dgm:cxn modelId="{1B2AAB78-7164-459E-A757-73BB29CA8C18}" type="presParOf" srcId="{9BA3C354-48DA-429E-8C16-1F012FA848F6}" destId="{5D25A377-DF99-448F-8A91-08CCCF340413}" srcOrd="0" destOrd="0" presId="urn:microsoft.com/office/officeart/2008/layout/LinedList"/>
    <dgm:cxn modelId="{1272A3EC-7E9F-4AE0-9A29-5E17EC3B4108}" type="presParOf" srcId="{9BA3C354-48DA-429E-8C16-1F012FA848F6}" destId="{BC9C3F87-C1EA-4B1B-A9E8-2A49DE095C5B}" srcOrd="1" destOrd="0" presId="urn:microsoft.com/office/officeart/2008/layout/LinedList"/>
    <dgm:cxn modelId="{8B38A160-A824-4D66-8DBE-B294CD3F4E97}" type="presParOf" srcId="{BC9C3F87-C1EA-4B1B-A9E8-2A49DE095C5B}" destId="{EE271F3F-A034-4284-B0CF-27139D607529}" srcOrd="0" destOrd="0" presId="urn:microsoft.com/office/officeart/2008/layout/LinedList"/>
    <dgm:cxn modelId="{7FD33E3E-6C2D-4E92-AA88-9B160FE0C29B}" type="presParOf" srcId="{BC9C3F87-C1EA-4B1B-A9E8-2A49DE095C5B}" destId="{55C5370D-3830-4DA9-A20C-E70043AB087C}" srcOrd="1" destOrd="0" presId="urn:microsoft.com/office/officeart/2008/layout/LinedList"/>
    <dgm:cxn modelId="{76C15844-D38B-4356-8914-94498891BB1F}" type="presParOf" srcId="{55C5370D-3830-4DA9-A20C-E70043AB087C}" destId="{99B87EF5-00F5-4E15-803F-B219C8537B41}" srcOrd="0" destOrd="0" presId="urn:microsoft.com/office/officeart/2008/layout/LinedList"/>
    <dgm:cxn modelId="{F313CC1E-DD48-4770-AF5B-9AFBDA919305}" type="presParOf" srcId="{55C5370D-3830-4DA9-A20C-E70043AB087C}" destId="{C03E9E62-10C8-4CED-BDB6-FA34CAC7BF82}" srcOrd="1" destOrd="0" presId="urn:microsoft.com/office/officeart/2008/layout/LinedList"/>
    <dgm:cxn modelId="{CB968AE9-81C2-41AD-A55C-E46BFD0B5D8C}" type="presParOf" srcId="{55C5370D-3830-4DA9-A20C-E70043AB087C}" destId="{5DB9CD48-680A-4B8E-A81E-B85DB18A7CA5}" srcOrd="2" destOrd="0" presId="urn:microsoft.com/office/officeart/2008/layout/LinedList"/>
    <dgm:cxn modelId="{952D8B9C-2728-4CC8-8248-82671688F777}" type="presParOf" srcId="{BC9C3F87-C1EA-4B1B-A9E8-2A49DE095C5B}" destId="{F72DDC2B-00B7-4CB4-A522-513DBAF93968}" srcOrd="2" destOrd="0" presId="urn:microsoft.com/office/officeart/2008/layout/LinedList"/>
    <dgm:cxn modelId="{AC926DC9-1F99-4618-A68E-44DFD205B281}" type="presParOf" srcId="{BC9C3F87-C1EA-4B1B-A9E8-2A49DE095C5B}" destId="{F65AA37E-4F3D-4596-8E4E-E08D86B5A263}" srcOrd="3" destOrd="0" presId="urn:microsoft.com/office/officeart/2008/layout/LinedList"/>
    <dgm:cxn modelId="{59C90D0F-7702-43F8-A9EA-D3764ACBF468}" type="presParOf" srcId="{BC9C3F87-C1EA-4B1B-A9E8-2A49DE095C5B}" destId="{71467254-9995-477C-9909-6EF55D3DCF7B}" srcOrd="4" destOrd="0" presId="urn:microsoft.com/office/officeart/2008/layout/LinedList"/>
    <dgm:cxn modelId="{FCE0ABEF-8C3C-4C44-9FB2-A5B649524837}" type="presParOf" srcId="{71467254-9995-477C-9909-6EF55D3DCF7B}" destId="{BE1336A3-D6E2-4C57-95F6-B573DFF22A53}" srcOrd="0" destOrd="0" presId="urn:microsoft.com/office/officeart/2008/layout/LinedList"/>
    <dgm:cxn modelId="{F2215282-E82F-4494-9C82-9F400B090CF8}" type="presParOf" srcId="{71467254-9995-477C-9909-6EF55D3DCF7B}" destId="{48618D35-49AF-4624-BC8D-06B22211A3F9}" srcOrd="1" destOrd="0" presId="urn:microsoft.com/office/officeart/2008/layout/LinedList"/>
    <dgm:cxn modelId="{7DEEEADF-04F9-4968-8362-9F356347ECCE}" type="presParOf" srcId="{71467254-9995-477C-9909-6EF55D3DCF7B}" destId="{0A0F9801-93A9-464E-9810-CCB7772EB073}" srcOrd="2" destOrd="0" presId="urn:microsoft.com/office/officeart/2008/layout/LinedList"/>
    <dgm:cxn modelId="{5530780F-41D9-4C20-AB0A-5622086398AA}" type="presParOf" srcId="{BC9C3F87-C1EA-4B1B-A9E8-2A49DE095C5B}" destId="{96F836D1-A263-4F18-9279-ACA68DAC69C6}" srcOrd="5" destOrd="0" presId="urn:microsoft.com/office/officeart/2008/layout/LinedList"/>
    <dgm:cxn modelId="{4BD2AA11-69B6-4F1C-A4B2-2B03A10209A1}" type="presParOf" srcId="{BC9C3F87-C1EA-4B1B-A9E8-2A49DE095C5B}" destId="{8184B101-8F9C-4A5E-9830-01D1CB7B2933}" srcOrd="6" destOrd="0" presId="urn:microsoft.com/office/officeart/2008/layout/LinedList"/>
    <dgm:cxn modelId="{AE8C41A5-92BF-45C1-A679-604CF44920E3}" type="presParOf" srcId="{BC9C3F87-C1EA-4B1B-A9E8-2A49DE095C5B}" destId="{0AB7A713-7BA4-4B9D-AF06-4AA94173F168}" srcOrd="7" destOrd="0" presId="urn:microsoft.com/office/officeart/2008/layout/LinedList"/>
    <dgm:cxn modelId="{EC7D103B-BF0C-4C7A-9797-1134F192CB58}" type="presParOf" srcId="{0AB7A713-7BA4-4B9D-AF06-4AA94173F168}" destId="{092EEDEE-63E8-43F2-985F-843BE40973F7}" srcOrd="0" destOrd="0" presId="urn:microsoft.com/office/officeart/2008/layout/LinedList"/>
    <dgm:cxn modelId="{338DBE2F-0E66-4B0A-9F44-AA91B3F4FD9A}" type="presParOf" srcId="{0AB7A713-7BA4-4B9D-AF06-4AA94173F168}" destId="{F3E60CC4-114C-4AAD-AC5C-A937BC7CB46F}" srcOrd="1" destOrd="0" presId="urn:microsoft.com/office/officeart/2008/layout/LinedList"/>
    <dgm:cxn modelId="{159A1C5F-8ADC-44C6-8282-9F2C5AF3F145}" type="presParOf" srcId="{0AB7A713-7BA4-4B9D-AF06-4AA94173F168}" destId="{0AC68B98-A5EC-499F-AA89-3D34ECC001F9}" srcOrd="2" destOrd="0" presId="urn:microsoft.com/office/officeart/2008/layout/LinedList"/>
    <dgm:cxn modelId="{403A440A-6BE7-4FC0-B88B-15AC612C573D}" type="presParOf" srcId="{BC9C3F87-C1EA-4B1B-A9E8-2A49DE095C5B}" destId="{E3D552B0-7537-4585-9CC5-FA2717D77A6A}" srcOrd="8" destOrd="0" presId="urn:microsoft.com/office/officeart/2008/layout/LinedList"/>
    <dgm:cxn modelId="{8FDD69E8-03DE-4E5C-9498-9B1B0736485F}" type="presParOf" srcId="{BC9C3F87-C1EA-4B1B-A9E8-2A49DE095C5B}" destId="{6A061488-F037-4AC3-A0A0-8192AFB079DA}" srcOrd="9" destOrd="0" presId="urn:microsoft.com/office/officeart/2008/layout/LinedList"/>
    <dgm:cxn modelId="{FA8F243D-C547-4667-A4DC-49CCC1B8371A}" type="presParOf" srcId="{BC9C3F87-C1EA-4B1B-A9E8-2A49DE095C5B}" destId="{E41B1A4A-55C0-447D-A671-23A911A70A52}" srcOrd="10" destOrd="0" presId="urn:microsoft.com/office/officeart/2008/layout/LinedList"/>
    <dgm:cxn modelId="{47712655-DFD6-4250-B5DA-31A547A9E769}" type="presParOf" srcId="{E41B1A4A-55C0-447D-A671-23A911A70A52}" destId="{8BA44B52-619B-4727-B9D4-49FE0D17040B}" srcOrd="0" destOrd="0" presId="urn:microsoft.com/office/officeart/2008/layout/LinedList"/>
    <dgm:cxn modelId="{EA67B43A-13D6-4CFE-B268-356FD0613A2D}" type="presParOf" srcId="{E41B1A4A-55C0-447D-A671-23A911A70A52}" destId="{B9405434-ECC9-4ADE-AA81-BD12F94215AB}" srcOrd="1" destOrd="0" presId="urn:microsoft.com/office/officeart/2008/layout/LinedList"/>
    <dgm:cxn modelId="{00A7FDF5-C2D0-4B23-8F81-B728DFDDACCE}" type="presParOf" srcId="{E41B1A4A-55C0-447D-A671-23A911A70A52}" destId="{ADF68FB9-28E1-4F89-B578-0765116E6FD6}" srcOrd="2" destOrd="0" presId="urn:microsoft.com/office/officeart/2008/layout/LinedList"/>
    <dgm:cxn modelId="{9A63F9F7-4061-472D-B36A-E0284FF542B8}" type="presParOf" srcId="{BC9C3F87-C1EA-4B1B-A9E8-2A49DE095C5B}" destId="{E462B5A7-C236-49CF-A7A1-72E0871C53B6}" srcOrd="11" destOrd="0" presId="urn:microsoft.com/office/officeart/2008/layout/LinedList"/>
    <dgm:cxn modelId="{073E2367-F771-45FB-9F8F-CE513B93C580}" type="presParOf" srcId="{BC9C3F87-C1EA-4B1B-A9E8-2A49DE095C5B}" destId="{AECFAB76-40A1-4DC6-AED8-3A38318B6D7A}" srcOrd="12" destOrd="0" presId="urn:microsoft.com/office/officeart/2008/layout/LinedList"/>
    <dgm:cxn modelId="{C6257D8F-C83E-43BD-B748-F750227882F0}" type="presParOf" srcId="{BC9C3F87-C1EA-4B1B-A9E8-2A49DE095C5B}" destId="{16A248D8-7EA9-47E9-91AB-6A21DAF8CD87}" srcOrd="13" destOrd="0" presId="urn:microsoft.com/office/officeart/2008/layout/LinedList"/>
    <dgm:cxn modelId="{D813A82E-710E-46D7-973E-F8B2104E5772}" type="presParOf" srcId="{16A248D8-7EA9-47E9-91AB-6A21DAF8CD87}" destId="{ECC31A11-7663-4B21-9238-53DE2283D9BE}" srcOrd="0" destOrd="0" presId="urn:microsoft.com/office/officeart/2008/layout/LinedList"/>
    <dgm:cxn modelId="{79077DCA-806B-4703-BC57-028735538962}" type="presParOf" srcId="{16A248D8-7EA9-47E9-91AB-6A21DAF8CD87}" destId="{698793B6-0E4D-4547-B938-E77ED0231D39}" srcOrd="1" destOrd="0" presId="urn:microsoft.com/office/officeart/2008/layout/LinedList"/>
    <dgm:cxn modelId="{792A2DDD-2A30-47C5-A3DC-8CA4C3A5EDA8}" type="presParOf" srcId="{16A248D8-7EA9-47E9-91AB-6A21DAF8CD87}" destId="{C793003A-ED35-4253-9A00-6A703D85AC31}" srcOrd="2" destOrd="0" presId="urn:microsoft.com/office/officeart/2008/layout/LinedList"/>
    <dgm:cxn modelId="{E3835F9D-0385-4703-B6A5-952D7CC47BED}" type="presParOf" srcId="{BC9C3F87-C1EA-4B1B-A9E8-2A49DE095C5B}" destId="{A8B47348-802D-4F01-B554-990886E46760}" srcOrd="14" destOrd="0" presId="urn:microsoft.com/office/officeart/2008/layout/LinedList"/>
    <dgm:cxn modelId="{07ACD8B4-8F20-4222-85C4-1D29DB460BA7}" type="presParOf" srcId="{BC9C3F87-C1EA-4B1B-A9E8-2A49DE095C5B}" destId="{8333F990-17BA-4592-B7F6-7009DDE1EA2E}" srcOrd="15" destOrd="0" presId="urn:microsoft.com/office/officeart/2008/layout/LinedList"/>
    <dgm:cxn modelId="{EC897EE7-A5C7-4E60-966A-DBBB58F72CF3}" type="presParOf" srcId="{BC9C3F87-C1EA-4B1B-A9E8-2A49DE095C5B}" destId="{50AC41D0-55DD-4CE8-8680-D1FAEF901B0C}" srcOrd="16" destOrd="0" presId="urn:microsoft.com/office/officeart/2008/layout/LinedList"/>
    <dgm:cxn modelId="{F677191C-4DF5-4F4D-9F45-C612024D6E65}" type="presParOf" srcId="{50AC41D0-55DD-4CE8-8680-D1FAEF901B0C}" destId="{B253E270-ADD5-400A-A972-291BE7440603}" srcOrd="0" destOrd="0" presId="urn:microsoft.com/office/officeart/2008/layout/LinedList"/>
    <dgm:cxn modelId="{18E92FA0-1CDC-432F-887F-DB35189029D3}" type="presParOf" srcId="{50AC41D0-55DD-4CE8-8680-D1FAEF901B0C}" destId="{5668BBC5-390E-484B-8B35-E949644E0477}" srcOrd="1" destOrd="0" presId="urn:microsoft.com/office/officeart/2008/layout/LinedList"/>
    <dgm:cxn modelId="{C5522926-D167-4C32-8422-B92DB1E9D1C9}" type="presParOf" srcId="{50AC41D0-55DD-4CE8-8680-D1FAEF901B0C}" destId="{74319C06-A7C6-4820-B965-36A7AFBFC656}" srcOrd="2" destOrd="0" presId="urn:microsoft.com/office/officeart/2008/layout/LinedList"/>
    <dgm:cxn modelId="{CDBF6413-FADB-47E7-A594-CA08FBD0E2C7}" type="presParOf" srcId="{BC9C3F87-C1EA-4B1B-A9E8-2A49DE095C5B}" destId="{6A610BA9-7A65-43AF-90DE-82E45164EC71}" srcOrd="17" destOrd="0" presId="urn:microsoft.com/office/officeart/2008/layout/LinedList"/>
    <dgm:cxn modelId="{23391502-F039-4C07-8B5F-73613BF50B5A}" type="presParOf" srcId="{BC9C3F87-C1EA-4B1B-A9E8-2A49DE095C5B}" destId="{D7381D5A-FDCE-4220-8000-860E743E0C7A}" srcOrd="18" destOrd="0" presId="urn:microsoft.com/office/officeart/2008/layout/LinedList"/>
    <dgm:cxn modelId="{0A8C4773-A451-44F7-829B-0DB4832BBA27}" type="presParOf" srcId="{BC9C3F87-C1EA-4B1B-A9E8-2A49DE095C5B}" destId="{1A992445-2C1C-4DE5-B413-D3179382A948}" srcOrd="19" destOrd="0" presId="urn:microsoft.com/office/officeart/2008/layout/LinedList"/>
    <dgm:cxn modelId="{46384318-94B9-4CC8-9BDA-32976561566E}" type="presParOf" srcId="{1A992445-2C1C-4DE5-B413-D3179382A948}" destId="{00E4F78F-44AC-4539-B646-91645E98D995}" srcOrd="0" destOrd="0" presId="urn:microsoft.com/office/officeart/2008/layout/LinedList"/>
    <dgm:cxn modelId="{7AA2D080-3860-4ADC-88F8-64A4D7A62142}" type="presParOf" srcId="{1A992445-2C1C-4DE5-B413-D3179382A948}" destId="{4F0D4439-844A-43B4-969A-A6B6AD13E312}" srcOrd="1" destOrd="0" presId="urn:microsoft.com/office/officeart/2008/layout/LinedList"/>
    <dgm:cxn modelId="{A73276CB-B8F6-4F84-B32B-CBA928DF1AEA}" type="presParOf" srcId="{1A992445-2C1C-4DE5-B413-D3179382A948}" destId="{271DD736-2C05-4D00-9A26-AF2699A0D9DC}" srcOrd="2" destOrd="0" presId="urn:microsoft.com/office/officeart/2008/layout/LinedList"/>
    <dgm:cxn modelId="{020D78DE-5796-422E-BAA5-D0BE5B5E42BF}" type="presParOf" srcId="{BC9C3F87-C1EA-4B1B-A9E8-2A49DE095C5B}" destId="{BAC7A93E-C400-4301-95A3-324DA08C1A30}" srcOrd="20" destOrd="0" presId="urn:microsoft.com/office/officeart/2008/layout/LinedList"/>
    <dgm:cxn modelId="{E2F88667-680A-4C0E-B978-40B60A15BBBE}" type="presParOf" srcId="{BC9C3F87-C1EA-4B1B-A9E8-2A49DE095C5B}" destId="{FEB5C09F-DD7B-4AF8-8B20-8B8EA32E5952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CC85E7-C84E-4E70-92D1-32EBD2AA3E4D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0549D68-4265-46B9-857D-078B53D4C5F0}">
      <dgm:prSet custT="1"/>
      <dgm:spPr/>
      <dgm:t>
        <a:bodyPr anchor="ctr"/>
        <a:lstStyle/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1) Благодарственное письмо руководителю проекта</a:t>
          </a:r>
        </a:p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губернатора Свердловской области</a:t>
          </a:r>
        </a:p>
      </dgm:t>
    </dgm:pt>
    <dgm:pt modelId="{D48E91A8-A7ED-43E3-A304-1FA33B521AC5}" type="parTrans" cxnId="{5BD103C4-47CB-483F-B4A8-F6C6138CECDF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62752DF2-BA1D-4A66-8744-861213FBEBD2}" type="sibTrans" cxnId="{5BD103C4-47CB-483F-B4A8-F6C6138CECDF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058E6F4A-AC50-4E63-8850-16CBE8F4A61B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5) Благодарственное письмо Православной школе (организатору проекта)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Главы ГО Заречный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E037C8B1-AE87-45FF-A720-FBB5C3B8F6D2}" type="parTrans" cxnId="{422CCE6B-914F-42E6-87B6-C0EC97BC3ED1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BF0046FF-7D33-413B-B066-86E9D9510476}" type="sibTrans" cxnId="{422CCE6B-914F-42E6-87B6-C0EC97BC3ED1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890AE593-EC21-40EC-AC29-A0C6E87AF410}">
      <dgm:prSet custT="1"/>
      <dgm:spPr/>
      <dgm:t>
        <a:bodyPr anchor="ctr"/>
        <a:lstStyle/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6) Благодарственные письма руководителю и куратору проекта</a:t>
          </a:r>
        </a:p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Управления образования ГО Заречный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6987D91F-35AD-4DAA-99AF-D2EC98477086}" type="parTrans" cxnId="{A94E5E2A-A531-452F-8DC0-0737880D9CAC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FCF1F7F1-0179-42DA-A6AA-E62906D1D078}" type="sibTrans" cxnId="{A94E5E2A-A531-452F-8DC0-0737880D9CAC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E9D0F5E1-911A-4508-A13C-705463B404D6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7)  Грамоты руководителю и куратору проекта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партнера – СОШ №2</a:t>
          </a:r>
          <a:endParaRPr lang="ru-RU" sz="18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5193EADA-BD9A-413A-BC20-F75A27340A4B}" type="parTrans" cxnId="{FF94054C-5359-4AB6-B1AC-E93FE793C02F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09236210-24FF-49CE-B872-913444B552A7}" type="sibTrans" cxnId="{FF94054C-5359-4AB6-B1AC-E93FE793C02F}">
      <dgm:prSet/>
      <dgm:spPr/>
      <dgm:t>
        <a:bodyPr/>
        <a:lstStyle/>
        <a:p>
          <a:pPr algn="ctr"/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B1EC6CFE-A48C-470F-B6F9-D74FC00F082D}">
      <dgm:prSet custT="1"/>
      <dgm:spPr/>
      <dgm:t>
        <a:bodyPr anchor="ctr"/>
        <a:lstStyle/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3) Благодарственное письмо директору школы-партнера (СОШ №4)</a:t>
          </a:r>
        </a:p>
        <a:p>
          <a:pPr algn="ctr"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митрополита Екатеринбургского и Верхотурского</a:t>
          </a:r>
        </a:p>
      </dgm:t>
    </dgm:pt>
    <dgm:pt modelId="{F3415961-EF44-4B9C-ACBF-F1F392EE11DC}" type="parTrans" cxnId="{D9FEB707-9469-45F5-ABDA-64B5B02E0C1C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E71F2ED5-605B-430E-BACD-7837C8DDDA0F}" type="sibTrans" cxnId="{D9FEB707-9469-45F5-ABDA-64B5B02E0C1C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gm:t>
    </dgm:pt>
    <dgm:pt modelId="{08210540-D6DC-4CD9-B659-A92E168BE51B}">
      <dgm:prSet custT="1"/>
      <dgm:spPr/>
      <dgm:t>
        <a:bodyPr anchor="ctr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2) Медаль 3 степени Каменской епархии Русской Православной Церкви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в честь прмц. великой княгини Елисаветы Феодоровны</a:t>
          </a:r>
        </a:p>
      </dgm:t>
    </dgm:pt>
    <dgm:pt modelId="{83245A2C-CCB2-44A7-82EB-30E47B9E0719}" type="parTrans" cxnId="{7B085BE8-47C1-4737-85FF-956D63C0365A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960F1A6-2164-473B-A042-26CBD44D7C53}" type="sibTrans" cxnId="{7B085BE8-47C1-4737-85FF-956D63C0365A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086ADD7-F315-45B9-937C-50A32B8485DC}">
      <dgm:prSet custT="1"/>
      <dgm:spPr/>
      <dgm:t>
        <a:bodyPr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4) Благословенная грамота куратору проекта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епископа Каменского и Камышловского Мефодия</a:t>
          </a:r>
        </a:p>
      </dgm:t>
    </dgm:pt>
    <dgm:pt modelId="{A9B28B1F-1AB8-400C-B283-335B710A941C}" type="parTrans" cxnId="{C6F6227D-FB66-457E-BA56-0C7B2685E026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74B3059-AA36-4031-A0D7-5433BAC2AE88}" type="sibTrans" cxnId="{C6F6227D-FB66-457E-BA56-0C7B2685E026}">
      <dgm:prSet/>
      <dgm:spPr/>
      <dgm:t>
        <a:bodyPr/>
        <a:lstStyle/>
        <a:p>
          <a:endParaRPr lang="ru-RU" sz="18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420AE47-7A3B-49B1-B1F4-262486A0EA76}" type="pres">
      <dgm:prSet presAssocID="{E3CC85E7-C84E-4E70-92D1-32EBD2AA3E4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E2F606-4EA9-4646-A4B9-6B72DDBEFD2B}" type="pres">
      <dgm:prSet presAssocID="{F0549D68-4265-46B9-857D-078B53D4C5F0}" presName="thickLine" presStyleLbl="alignNode1" presStyleIdx="0" presStyleCnt="7"/>
      <dgm:spPr/>
    </dgm:pt>
    <dgm:pt modelId="{E285A034-44BA-4E9C-AD86-0A202EC18C0C}" type="pres">
      <dgm:prSet presAssocID="{F0549D68-4265-46B9-857D-078B53D4C5F0}" presName="horz1" presStyleCnt="0"/>
      <dgm:spPr/>
    </dgm:pt>
    <dgm:pt modelId="{A7D4AC52-B152-4CD8-BBF9-7B17275849E8}" type="pres">
      <dgm:prSet presAssocID="{F0549D68-4265-46B9-857D-078B53D4C5F0}" presName="tx1" presStyleLbl="revTx" presStyleIdx="0" presStyleCnt="7"/>
      <dgm:spPr/>
      <dgm:t>
        <a:bodyPr/>
        <a:lstStyle/>
        <a:p>
          <a:endParaRPr lang="ru-RU"/>
        </a:p>
      </dgm:t>
    </dgm:pt>
    <dgm:pt modelId="{D80B7EF1-218C-443E-B3B1-16CAF5735277}" type="pres">
      <dgm:prSet presAssocID="{F0549D68-4265-46B9-857D-078B53D4C5F0}" presName="vert1" presStyleCnt="0"/>
      <dgm:spPr/>
    </dgm:pt>
    <dgm:pt modelId="{315EA2C8-2E8B-485D-9FF4-877586056AE3}" type="pres">
      <dgm:prSet presAssocID="{08210540-D6DC-4CD9-B659-A92E168BE51B}" presName="thickLine" presStyleLbl="alignNode1" presStyleIdx="1" presStyleCnt="7"/>
      <dgm:spPr/>
    </dgm:pt>
    <dgm:pt modelId="{B1FB653A-A0E3-4054-AA7B-38C6EAF34327}" type="pres">
      <dgm:prSet presAssocID="{08210540-D6DC-4CD9-B659-A92E168BE51B}" presName="horz1" presStyleCnt="0"/>
      <dgm:spPr/>
    </dgm:pt>
    <dgm:pt modelId="{FDFE0B6F-7D91-4992-978D-08F6725E0FEC}" type="pres">
      <dgm:prSet presAssocID="{08210540-D6DC-4CD9-B659-A92E168BE51B}" presName="tx1" presStyleLbl="revTx" presStyleIdx="1" presStyleCnt="7"/>
      <dgm:spPr/>
      <dgm:t>
        <a:bodyPr/>
        <a:lstStyle/>
        <a:p>
          <a:endParaRPr lang="ru-RU"/>
        </a:p>
      </dgm:t>
    </dgm:pt>
    <dgm:pt modelId="{DA294207-B8BC-4413-AE4D-7D0987E338DA}" type="pres">
      <dgm:prSet presAssocID="{08210540-D6DC-4CD9-B659-A92E168BE51B}" presName="vert1" presStyleCnt="0"/>
      <dgm:spPr/>
    </dgm:pt>
    <dgm:pt modelId="{C98D7969-60EF-4680-A26D-FE7B40563D3C}" type="pres">
      <dgm:prSet presAssocID="{B1EC6CFE-A48C-470F-B6F9-D74FC00F082D}" presName="thickLine" presStyleLbl="alignNode1" presStyleIdx="2" presStyleCnt="7"/>
      <dgm:spPr/>
    </dgm:pt>
    <dgm:pt modelId="{78068BBC-CA7D-4E9F-BA2C-3C093569F415}" type="pres">
      <dgm:prSet presAssocID="{B1EC6CFE-A48C-470F-B6F9-D74FC00F082D}" presName="horz1" presStyleCnt="0"/>
      <dgm:spPr/>
    </dgm:pt>
    <dgm:pt modelId="{B3BF0DC3-1FCD-41EA-8A0B-3730680EAC6A}" type="pres">
      <dgm:prSet presAssocID="{B1EC6CFE-A48C-470F-B6F9-D74FC00F082D}" presName="tx1" presStyleLbl="revTx" presStyleIdx="2" presStyleCnt="7"/>
      <dgm:spPr/>
      <dgm:t>
        <a:bodyPr/>
        <a:lstStyle/>
        <a:p>
          <a:endParaRPr lang="ru-RU"/>
        </a:p>
      </dgm:t>
    </dgm:pt>
    <dgm:pt modelId="{B562A00F-18C4-43C5-9637-931DF38962CB}" type="pres">
      <dgm:prSet presAssocID="{B1EC6CFE-A48C-470F-B6F9-D74FC00F082D}" presName="vert1" presStyleCnt="0"/>
      <dgm:spPr/>
    </dgm:pt>
    <dgm:pt modelId="{5477A8C4-9757-4300-AC9F-96814E62598A}" type="pres">
      <dgm:prSet presAssocID="{3086ADD7-F315-45B9-937C-50A32B8485DC}" presName="thickLine" presStyleLbl="alignNode1" presStyleIdx="3" presStyleCnt="7" custLinFactNeighborY="4537"/>
      <dgm:spPr/>
    </dgm:pt>
    <dgm:pt modelId="{58CDB1FD-A3A0-4E9B-A823-91C8B6A54162}" type="pres">
      <dgm:prSet presAssocID="{3086ADD7-F315-45B9-937C-50A32B8485DC}" presName="horz1" presStyleCnt="0"/>
      <dgm:spPr/>
    </dgm:pt>
    <dgm:pt modelId="{EB4D1CD1-418F-4165-B1B2-172D39A354CB}" type="pres">
      <dgm:prSet presAssocID="{3086ADD7-F315-45B9-937C-50A32B8485DC}" presName="tx1" presStyleLbl="revTx" presStyleIdx="3" presStyleCnt="7"/>
      <dgm:spPr/>
      <dgm:t>
        <a:bodyPr/>
        <a:lstStyle/>
        <a:p>
          <a:endParaRPr lang="ru-RU"/>
        </a:p>
      </dgm:t>
    </dgm:pt>
    <dgm:pt modelId="{910D599C-B45C-4945-8227-08DFE197CB77}" type="pres">
      <dgm:prSet presAssocID="{3086ADD7-F315-45B9-937C-50A32B8485DC}" presName="vert1" presStyleCnt="0"/>
      <dgm:spPr/>
    </dgm:pt>
    <dgm:pt modelId="{366CBE97-EDA0-4D67-84C6-6907CBDCC04B}" type="pres">
      <dgm:prSet presAssocID="{058E6F4A-AC50-4E63-8850-16CBE8F4A61B}" presName="thickLine" presStyleLbl="alignNode1" presStyleIdx="4" presStyleCnt="7"/>
      <dgm:spPr/>
    </dgm:pt>
    <dgm:pt modelId="{5384F7F3-4F1A-4FA6-8E2C-C41C950F6BF1}" type="pres">
      <dgm:prSet presAssocID="{058E6F4A-AC50-4E63-8850-16CBE8F4A61B}" presName="horz1" presStyleCnt="0"/>
      <dgm:spPr/>
    </dgm:pt>
    <dgm:pt modelId="{0B6120E3-DF3E-4F88-96A5-A067B899B854}" type="pres">
      <dgm:prSet presAssocID="{058E6F4A-AC50-4E63-8850-16CBE8F4A61B}" presName="tx1" presStyleLbl="revTx" presStyleIdx="4" presStyleCnt="7"/>
      <dgm:spPr/>
      <dgm:t>
        <a:bodyPr/>
        <a:lstStyle/>
        <a:p>
          <a:endParaRPr lang="ru-RU"/>
        </a:p>
      </dgm:t>
    </dgm:pt>
    <dgm:pt modelId="{773EBB9A-262A-44A3-BFF1-F4EB6CCF10E3}" type="pres">
      <dgm:prSet presAssocID="{058E6F4A-AC50-4E63-8850-16CBE8F4A61B}" presName="vert1" presStyleCnt="0"/>
      <dgm:spPr/>
    </dgm:pt>
    <dgm:pt modelId="{CCBB8513-8F30-4802-89E8-702F613731C2}" type="pres">
      <dgm:prSet presAssocID="{890AE593-EC21-40EC-AC29-A0C6E87AF410}" presName="thickLine" presStyleLbl="alignNode1" presStyleIdx="5" presStyleCnt="7"/>
      <dgm:spPr/>
    </dgm:pt>
    <dgm:pt modelId="{A8D4BAEF-9996-4C61-96A5-4A959FCA42FF}" type="pres">
      <dgm:prSet presAssocID="{890AE593-EC21-40EC-AC29-A0C6E87AF410}" presName="horz1" presStyleCnt="0"/>
      <dgm:spPr/>
    </dgm:pt>
    <dgm:pt modelId="{E45519BE-674E-4D58-95AC-7E8125DABB83}" type="pres">
      <dgm:prSet presAssocID="{890AE593-EC21-40EC-AC29-A0C6E87AF410}" presName="tx1" presStyleLbl="revTx" presStyleIdx="5" presStyleCnt="7"/>
      <dgm:spPr/>
      <dgm:t>
        <a:bodyPr/>
        <a:lstStyle/>
        <a:p>
          <a:endParaRPr lang="ru-RU"/>
        </a:p>
      </dgm:t>
    </dgm:pt>
    <dgm:pt modelId="{FC32C161-2393-4C2A-8A5D-A678C26C1264}" type="pres">
      <dgm:prSet presAssocID="{890AE593-EC21-40EC-AC29-A0C6E87AF410}" presName="vert1" presStyleCnt="0"/>
      <dgm:spPr/>
    </dgm:pt>
    <dgm:pt modelId="{EEDCD241-3569-4E04-BD37-EE006A5D0E01}" type="pres">
      <dgm:prSet presAssocID="{E9D0F5E1-911A-4508-A13C-705463B404D6}" presName="thickLine" presStyleLbl="alignNode1" presStyleIdx="6" presStyleCnt="7"/>
      <dgm:spPr/>
    </dgm:pt>
    <dgm:pt modelId="{D549EDC7-32BD-43DA-A651-B9894FF0EE89}" type="pres">
      <dgm:prSet presAssocID="{E9D0F5E1-911A-4508-A13C-705463B404D6}" presName="horz1" presStyleCnt="0"/>
      <dgm:spPr/>
    </dgm:pt>
    <dgm:pt modelId="{6E2A3E73-1B53-44FA-89E7-0AE9B74FEBC6}" type="pres">
      <dgm:prSet presAssocID="{E9D0F5E1-911A-4508-A13C-705463B404D6}" presName="tx1" presStyleLbl="revTx" presStyleIdx="6" presStyleCnt="7"/>
      <dgm:spPr/>
      <dgm:t>
        <a:bodyPr/>
        <a:lstStyle/>
        <a:p>
          <a:endParaRPr lang="ru-RU"/>
        </a:p>
      </dgm:t>
    </dgm:pt>
    <dgm:pt modelId="{6B233110-B170-4D1A-9D9D-4D24CDC58D23}" type="pres">
      <dgm:prSet presAssocID="{E9D0F5E1-911A-4508-A13C-705463B404D6}" presName="vert1" presStyleCnt="0"/>
      <dgm:spPr/>
    </dgm:pt>
  </dgm:ptLst>
  <dgm:cxnLst>
    <dgm:cxn modelId="{5BD103C4-47CB-483F-B4A8-F6C6138CECDF}" srcId="{E3CC85E7-C84E-4E70-92D1-32EBD2AA3E4D}" destId="{F0549D68-4265-46B9-857D-078B53D4C5F0}" srcOrd="0" destOrd="0" parTransId="{D48E91A8-A7ED-43E3-A304-1FA33B521AC5}" sibTransId="{62752DF2-BA1D-4A66-8744-861213FBEBD2}"/>
    <dgm:cxn modelId="{422CCE6B-914F-42E6-87B6-C0EC97BC3ED1}" srcId="{E3CC85E7-C84E-4E70-92D1-32EBD2AA3E4D}" destId="{058E6F4A-AC50-4E63-8850-16CBE8F4A61B}" srcOrd="4" destOrd="0" parTransId="{E037C8B1-AE87-45FF-A720-FBB5C3B8F6D2}" sibTransId="{BF0046FF-7D33-413B-B066-86E9D9510476}"/>
    <dgm:cxn modelId="{FF94054C-5359-4AB6-B1AC-E93FE793C02F}" srcId="{E3CC85E7-C84E-4E70-92D1-32EBD2AA3E4D}" destId="{E9D0F5E1-911A-4508-A13C-705463B404D6}" srcOrd="6" destOrd="0" parTransId="{5193EADA-BD9A-413A-BC20-F75A27340A4B}" sibTransId="{09236210-24FF-49CE-B872-913444B552A7}"/>
    <dgm:cxn modelId="{D9FEB707-9469-45F5-ABDA-64B5B02E0C1C}" srcId="{E3CC85E7-C84E-4E70-92D1-32EBD2AA3E4D}" destId="{B1EC6CFE-A48C-470F-B6F9-D74FC00F082D}" srcOrd="2" destOrd="0" parTransId="{F3415961-EF44-4B9C-ACBF-F1F392EE11DC}" sibTransId="{E71F2ED5-605B-430E-BACD-7837C8DDDA0F}"/>
    <dgm:cxn modelId="{3BCB3839-02D1-4EA2-8C80-F0F9CC4E3A38}" type="presOf" srcId="{058E6F4A-AC50-4E63-8850-16CBE8F4A61B}" destId="{0B6120E3-DF3E-4F88-96A5-A067B899B854}" srcOrd="0" destOrd="0" presId="urn:microsoft.com/office/officeart/2008/layout/LinedList"/>
    <dgm:cxn modelId="{657BD905-85BA-4AEC-844C-44596ED72B77}" type="presOf" srcId="{08210540-D6DC-4CD9-B659-A92E168BE51B}" destId="{FDFE0B6F-7D91-4992-978D-08F6725E0FEC}" srcOrd="0" destOrd="0" presId="urn:microsoft.com/office/officeart/2008/layout/LinedList"/>
    <dgm:cxn modelId="{08C1D362-7002-4FB5-86E6-B1683C3FA79B}" type="presOf" srcId="{890AE593-EC21-40EC-AC29-A0C6E87AF410}" destId="{E45519BE-674E-4D58-95AC-7E8125DABB83}" srcOrd="0" destOrd="0" presId="urn:microsoft.com/office/officeart/2008/layout/LinedList"/>
    <dgm:cxn modelId="{23BEDC2F-A378-4749-87D1-221468E220DA}" type="presOf" srcId="{E3CC85E7-C84E-4E70-92D1-32EBD2AA3E4D}" destId="{7420AE47-7A3B-49B1-B1F4-262486A0EA76}" srcOrd="0" destOrd="0" presId="urn:microsoft.com/office/officeart/2008/layout/LinedList"/>
    <dgm:cxn modelId="{7B085BE8-47C1-4737-85FF-956D63C0365A}" srcId="{E3CC85E7-C84E-4E70-92D1-32EBD2AA3E4D}" destId="{08210540-D6DC-4CD9-B659-A92E168BE51B}" srcOrd="1" destOrd="0" parTransId="{83245A2C-CCB2-44A7-82EB-30E47B9E0719}" sibTransId="{4960F1A6-2164-473B-A042-26CBD44D7C53}"/>
    <dgm:cxn modelId="{F7CE8C1C-0DB8-4ACD-AE93-B60D27F4A857}" type="presOf" srcId="{E9D0F5E1-911A-4508-A13C-705463B404D6}" destId="{6E2A3E73-1B53-44FA-89E7-0AE9B74FEBC6}" srcOrd="0" destOrd="0" presId="urn:microsoft.com/office/officeart/2008/layout/LinedList"/>
    <dgm:cxn modelId="{F98F69F0-14DB-4189-B9B4-AC703BCBE99D}" type="presOf" srcId="{B1EC6CFE-A48C-470F-B6F9-D74FC00F082D}" destId="{B3BF0DC3-1FCD-41EA-8A0B-3730680EAC6A}" srcOrd="0" destOrd="0" presId="urn:microsoft.com/office/officeart/2008/layout/LinedList"/>
    <dgm:cxn modelId="{A94E5E2A-A531-452F-8DC0-0737880D9CAC}" srcId="{E3CC85E7-C84E-4E70-92D1-32EBD2AA3E4D}" destId="{890AE593-EC21-40EC-AC29-A0C6E87AF410}" srcOrd="5" destOrd="0" parTransId="{6987D91F-35AD-4DAA-99AF-D2EC98477086}" sibTransId="{FCF1F7F1-0179-42DA-A6AA-E62906D1D078}"/>
    <dgm:cxn modelId="{41F809D8-3F96-44F8-91F1-7A865C4B8896}" type="presOf" srcId="{F0549D68-4265-46B9-857D-078B53D4C5F0}" destId="{A7D4AC52-B152-4CD8-BBF9-7B17275849E8}" srcOrd="0" destOrd="0" presId="urn:microsoft.com/office/officeart/2008/layout/LinedList"/>
    <dgm:cxn modelId="{C6F6227D-FB66-457E-BA56-0C7B2685E026}" srcId="{E3CC85E7-C84E-4E70-92D1-32EBD2AA3E4D}" destId="{3086ADD7-F315-45B9-937C-50A32B8485DC}" srcOrd="3" destOrd="0" parTransId="{A9B28B1F-1AB8-400C-B283-335B710A941C}" sibTransId="{574B3059-AA36-4031-A0D7-5433BAC2AE88}"/>
    <dgm:cxn modelId="{99CB9ABC-8E21-491D-892C-2F3A6794FA7F}" type="presOf" srcId="{3086ADD7-F315-45B9-937C-50A32B8485DC}" destId="{EB4D1CD1-418F-4165-B1B2-172D39A354CB}" srcOrd="0" destOrd="0" presId="urn:microsoft.com/office/officeart/2008/layout/LinedList"/>
    <dgm:cxn modelId="{F4701C7F-08CF-4D49-920C-8DE2519E3279}" type="presParOf" srcId="{7420AE47-7A3B-49B1-B1F4-262486A0EA76}" destId="{BCE2F606-4EA9-4646-A4B9-6B72DDBEFD2B}" srcOrd="0" destOrd="0" presId="urn:microsoft.com/office/officeart/2008/layout/LinedList"/>
    <dgm:cxn modelId="{32FCCC06-8ECA-4B55-A0E8-88FE01E6A27B}" type="presParOf" srcId="{7420AE47-7A3B-49B1-B1F4-262486A0EA76}" destId="{E285A034-44BA-4E9C-AD86-0A202EC18C0C}" srcOrd="1" destOrd="0" presId="urn:microsoft.com/office/officeart/2008/layout/LinedList"/>
    <dgm:cxn modelId="{2B0DD43C-3D09-4F1D-ABF5-851AAB4FB9DE}" type="presParOf" srcId="{E285A034-44BA-4E9C-AD86-0A202EC18C0C}" destId="{A7D4AC52-B152-4CD8-BBF9-7B17275849E8}" srcOrd="0" destOrd="0" presId="urn:microsoft.com/office/officeart/2008/layout/LinedList"/>
    <dgm:cxn modelId="{3C89A405-73C3-40EC-B757-30662F813130}" type="presParOf" srcId="{E285A034-44BA-4E9C-AD86-0A202EC18C0C}" destId="{D80B7EF1-218C-443E-B3B1-16CAF5735277}" srcOrd="1" destOrd="0" presId="urn:microsoft.com/office/officeart/2008/layout/LinedList"/>
    <dgm:cxn modelId="{ED91A296-4D65-4E25-9D40-1BC265F42359}" type="presParOf" srcId="{7420AE47-7A3B-49B1-B1F4-262486A0EA76}" destId="{315EA2C8-2E8B-485D-9FF4-877586056AE3}" srcOrd="2" destOrd="0" presId="urn:microsoft.com/office/officeart/2008/layout/LinedList"/>
    <dgm:cxn modelId="{D66A936B-D4A4-4525-8A63-1BEA31CCB802}" type="presParOf" srcId="{7420AE47-7A3B-49B1-B1F4-262486A0EA76}" destId="{B1FB653A-A0E3-4054-AA7B-38C6EAF34327}" srcOrd="3" destOrd="0" presId="urn:microsoft.com/office/officeart/2008/layout/LinedList"/>
    <dgm:cxn modelId="{5C9BBD5F-878A-4638-8385-8FA32181535A}" type="presParOf" srcId="{B1FB653A-A0E3-4054-AA7B-38C6EAF34327}" destId="{FDFE0B6F-7D91-4992-978D-08F6725E0FEC}" srcOrd="0" destOrd="0" presId="urn:microsoft.com/office/officeart/2008/layout/LinedList"/>
    <dgm:cxn modelId="{ECE9F51D-FA59-4018-AAB4-A1CFAA5F07AF}" type="presParOf" srcId="{B1FB653A-A0E3-4054-AA7B-38C6EAF34327}" destId="{DA294207-B8BC-4413-AE4D-7D0987E338DA}" srcOrd="1" destOrd="0" presId="urn:microsoft.com/office/officeart/2008/layout/LinedList"/>
    <dgm:cxn modelId="{AE9221B3-B261-40CB-9F1B-901664C644B4}" type="presParOf" srcId="{7420AE47-7A3B-49B1-B1F4-262486A0EA76}" destId="{C98D7969-60EF-4680-A26D-FE7B40563D3C}" srcOrd="4" destOrd="0" presId="urn:microsoft.com/office/officeart/2008/layout/LinedList"/>
    <dgm:cxn modelId="{D590D1FE-042F-4593-B6CA-D9554F9689BC}" type="presParOf" srcId="{7420AE47-7A3B-49B1-B1F4-262486A0EA76}" destId="{78068BBC-CA7D-4E9F-BA2C-3C093569F415}" srcOrd="5" destOrd="0" presId="urn:microsoft.com/office/officeart/2008/layout/LinedList"/>
    <dgm:cxn modelId="{7C8C024E-99A9-4B48-A32F-A5377298C6B2}" type="presParOf" srcId="{78068BBC-CA7D-4E9F-BA2C-3C093569F415}" destId="{B3BF0DC3-1FCD-41EA-8A0B-3730680EAC6A}" srcOrd="0" destOrd="0" presId="urn:microsoft.com/office/officeart/2008/layout/LinedList"/>
    <dgm:cxn modelId="{84AC919A-F171-4468-8617-CD70DAD11F41}" type="presParOf" srcId="{78068BBC-CA7D-4E9F-BA2C-3C093569F415}" destId="{B562A00F-18C4-43C5-9637-931DF38962CB}" srcOrd="1" destOrd="0" presId="urn:microsoft.com/office/officeart/2008/layout/LinedList"/>
    <dgm:cxn modelId="{D4439E86-619D-4143-98A2-23E36974D4E8}" type="presParOf" srcId="{7420AE47-7A3B-49B1-B1F4-262486A0EA76}" destId="{5477A8C4-9757-4300-AC9F-96814E62598A}" srcOrd="6" destOrd="0" presId="urn:microsoft.com/office/officeart/2008/layout/LinedList"/>
    <dgm:cxn modelId="{9A6E6C6D-3780-4437-8DC7-708FB495BA69}" type="presParOf" srcId="{7420AE47-7A3B-49B1-B1F4-262486A0EA76}" destId="{58CDB1FD-A3A0-4E9B-A823-91C8B6A54162}" srcOrd="7" destOrd="0" presId="urn:microsoft.com/office/officeart/2008/layout/LinedList"/>
    <dgm:cxn modelId="{A72BC1EB-68A9-4456-8114-99DFE91307A0}" type="presParOf" srcId="{58CDB1FD-A3A0-4E9B-A823-91C8B6A54162}" destId="{EB4D1CD1-418F-4165-B1B2-172D39A354CB}" srcOrd="0" destOrd="0" presId="urn:microsoft.com/office/officeart/2008/layout/LinedList"/>
    <dgm:cxn modelId="{0AA057FA-1E28-4FF8-A5F1-9B59F49A4A13}" type="presParOf" srcId="{58CDB1FD-A3A0-4E9B-A823-91C8B6A54162}" destId="{910D599C-B45C-4945-8227-08DFE197CB77}" srcOrd="1" destOrd="0" presId="urn:microsoft.com/office/officeart/2008/layout/LinedList"/>
    <dgm:cxn modelId="{FE41ADDF-B35A-4D6F-B026-A2D800A07DD5}" type="presParOf" srcId="{7420AE47-7A3B-49B1-B1F4-262486A0EA76}" destId="{366CBE97-EDA0-4D67-84C6-6907CBDCC04B}" srcOrd="8" destOrd="0" presId="urn:microsoft.com/office/officeart/2008/layout/LinedList"/>
    <dgm:cxn modelId="{AB664BE6-EA33-4FE1-BB9B-76B5EF9BE792}" type="presParOf" srcId="{7420AE47-7A3B-49B1-B1F4-262486A0EA76}" destId="{5384F7F3-4F1A-4FA6-8E2C-C41C950F6BF1}" srcOrd="9" destOrd="0" presId="urn:microsoft.com/office/officeart/2008/layout/LinedList"/>
    <dgm:cxn modelId="{8ABB30D2-1EDC-476E-9823-4F5BFE92C8F2}" type="presParOf" srcId="{5384F7F3-4F1A-4FA6-8E2C-C41C950F6BF1}" destId="{0B6120E3-DF3E-4F88-96A5-A067B899B854}" srcOrd="0" destOrd="0" presId="urn:microsoft.com/office/officeart/2008/layout/LinedList"/>
    <dgm:cxn modelId="{8DF50BFA-1320-47D7-857E-C543893D1C74}" type="presParOf" srcId="{5384F7F3-4F1A-4FA6-8E2C-C41C950F6BF1}" destId="{773EBB9A-262A-44A3-BFF1-F4EB6CCF10E3}" srcOrd="1" destOrd="0" presId="urn:microsoft.com/office/officeart/2008/layout/LinedList"/>
    <dgm:cxn modelId="{6E73840C-2C77-48B2-B849-55F1530A3A1F}" type="presParOf" srcId="{7420AE47-7A3B-49B1-B1F4-262486A0EA76}" destId="{CCBB8513-8F30-4802-89E8-702F613731C2}" srcOrd="10" destOrd="0" presId="urn:microsoft.com/office/officeart/2008/layout/LinedList"/>
    <dgm:cxn modelId="{0D2074DE-CD7E-4BF7-9939-5A6ED1AEB992}" type="presParOf" srcId="{7420AE47-7A3B-49B1-B1F4-262486A0EA76}" destId="{A8D4BAEF-9996-4C61-96A5-4A959FCA42FF}" srcOrd="11" destOrd="0" presId="urn:microsoft.com/office/officeart/2008/layout/LinedList"/>
    <dgm:cxn modelId="{80A32C33-5656-489B-B98B-729B83A80174}" type="presParOf" srcId="{A8D4BAEF-9996-4C61-96A5-4A959FCA42FF}" destId="{E45519BE-674E-4D58-95AC-7E8125DABB83}" srcOrd="0" destOrd="0" presId="urn:microsoft.com/office/officeart/2008/layout/LinedList"/>
    <dgm:cxn modelId="{B258F5D8-4A9B-483E-8DD9-4B8934115942}" type="presParOf" srcId="{A8D4BAEF-9996-4C61-96A5-4A959FCA42FF}" destId="{FC32C161-2393-4C2A-8A5D-A678C26C1264}" srcOrd="1" destOrd="0" presId="urn:microsoft.com/office/officeart/2008/layout/LinedList"/>
    <dgm:cxn modelId="{BE623089-82D7-4758-B919-1C6801912333}" type="presParOf" srcId="{7420AE47-7A3B-49B1-B1F4-262486A0EA76}" destId="{EEDCD241-3569-4E04-BD37-EE006A5D0E01}" srcOrd="12" destOrd="0" presId="urn:microsoft.com/office/officeart/2008/layout/LinedList"/>
    <dgm:cxn modelId="{39B25099-CF0C-4669-B0F9-74BFE23D577D}" type="presParOf" srcId="{7420AE47-7A3B-49B1-B1F4-262486A0EA76}" destId="{D549EDC7-32BD-43DA-A651-B9894FF0EE89}" srcOrd="13" destOrd="0" presId="urn:microsoft.com/office/officeart/2008/layout/LinedList"/>
    <dgm:cxn modelId="{E761379C-1EE9-40A1-A3F3-251557FD3D4C}" type="presParOf" srcId="{D549EDC7-32BD-43DA-A651-B9894FF0EE89}" destId="{6E2A3E73-1B53-44FA-89E7-0AE9B74FEBC6}" srcOrd="0" destOrd="0" presId="urn:microsoft.com/office/officeart/2008/layout/LinedList"/>
    <dgm:cxn modelId="{7134A78F-EF1E-4BFB-AAD4-478C7136CFCE}" type="presParOf" srcId="{D549EDC7-32BD-43DA-A651-B9894FF0EE89}" destId="{6B233110-B170-4D1A-9D9D-4D24CDC58D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0D5DA-5A7D-4238-9563-D252398FBD2B}">
      <dsp:nvSpPr>
        <dsp:cNvPr id="0" name=""/>
        <dsp:cNvSpPr/>
      </dsp:nvSpPr>
      <dsp:spPr>
        <a:xfrm>
          <a:off x="0" y="3716821"/>
          <a:ext cx="8784976" cy="1219943"/>
        </a:xfrm>
        <a:prstGeom prst="rect">
          <a:avLst/>
        </a:prstGeom>
        <a:solidFill>
          <a:srgbClr val="E8F4D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Требуется активное противодействие, системная работа по защите семейных ценностей. Очень актуальной становится работа с подрастающим поколением по формированию позитивных стремлений к созданию крепкой и гармоничной семьи, ответственному подходу к браку и воспитанию детей.</a:t>
          </a:r>
        </a:p>
      </dsp:txBody>
      <dsp:txXfrm>
        <a:off x="0" y="3716821"/>
        <a:ext cx="8784976" cy="1219943"/>
      </dsp:txXfrm>
    </dsp:sp>
    <dsp:sp modelId="{C150402B-07F0-45B4-A4E8-80C968116492}">
      <dsp:nvSpPr>
        <dsp:cNvPr id="0" name=""/>
        <dsp:cNvSpPr/>
      </dsp:nvSpPr>
      <dsp:spPr>
        <a:xfrm rot="10800000">
          <a:off x="0" y="1889880"/>
          <a:ext cx="8784976" cy="1876273"/>
        </a:xfrm>
        <a:prstGeom prst="upArrowCallout">
          <a:avLst/>
        </a:prstGeom>
        <a:solidFill>
          <a:srgbClr val="D7F3F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Century Gothic" panose="020B0502020202020204" pitchFamily="34" charset="0"/>
            </a:rPr>
            <a:t>Люди стремятся к счастливой семейной жизни, но им не удается ее построить из-за отсутствия конструктивной семейной и родительской позиции.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Century Gothic" panose="020B0502020202020204" pitchFamily="34" charset="0"/>
            </a:rPr>
            <a:t>Сегодня культивируется и пропагандируются примеры безнравственности, безответственного отношения в сфере семьи и деторождения.</a:t>
          </a:r>
        </a:p>
      </dsp:txBody>
      <dsp:txXfrm rot="10800000">
        <a:off x="0" y="1889880"/>
        <a:ext cx="8784976" cy="1219146"/>
      </dsp:txXfrm>
    </dsp:sp>
    <dsp:sp modelId="{19A19DD0-D8FA-41B7-B428-A68BDC98DC78}">
      <dsp:nvSpPr>
        <dsp:cNvPr id="0" name=""/>
        <dsp:cNvSpPr/>
      </dsp:nvSpPr>
      <dsp:spPr>
        <a:xfrm rot="10800000">
          <a:off x="0" y="30705"/>
          <a:ext cx="8784976" cy="1876273"/>
        </a:xfrm>
        <a:prstGeom prst="upArrowCallou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Кризис семьи и разрушение традиционных устоев (в 2018 году в Заречном на 1000 браков приходилось 730 разводов), распад семейных отношений делает людей несчастными. При этом 33% россиян главным фактором счастья считают семью, 71% наличие семьи и детей отмечает в качестве личного успеха в жизни.</a:t>
          </a:r>
        </a:p>
      </dsp:txBody>
      <dsp:txXfrm rot="10800000">
        <a:off x="0" y="30705"/>
        <a:ext cx="8784976" cy="1219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C85A6-7420-4FA2-B8FD-69DC5FD912B6}">
      <dsp:nvSpPr>
        <dsp:cNvPr id="0" name=""/>
        <dsp:cNvSpPr/>
      </dsp:nvSpPr>
      <dsp:spPr>
        <a:xfrm>
          <a:off x="0" y="0"/>
          <a:ext cx="8928992" cy="0"/>
        </a:xfrm>
        <a:prstGeom prst="lin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A377-DF99-448F-8A91-08CCCF340413}">
      <dsp:nvSpPr>
        <dsp:cNvPr id="0" name=""/>
        <dsp:cNvSpPr/>
      </dsp:nvSpPr>
      <dsp:spPr>
        <a:xfrm>
          <a:off x="0" y="0"/>
          <a:ext cx="2824870" cy="5009646"/>
        </a:xfrm>
        <a:prstGeom prst="rect">
          <a:avLst/>
        </a:prstGeom>
        <a:solidFill>
          <a:srgbClr val="D7F3FD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033091"/>
              </a:solidFill>
              <a:latin typeface="Century Gothic" panose="020B0502020202020204" pitchFamily="34" charset="0"/>
            </a:rPr>
            <a:t>Цель: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формирование </a:t>
          </a:r>
          <a:r>
            <a:rPr lang="ru-RU" sz="2000" kern="1200" dirty="0">
              <a:latin typeface="Century Gothic" panose="020B0502020202020204" pitchFamily="34" charset="0"/>
            </a:rPr>
            <a:t>традиционных нравственных ценностей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Century Gothic" panose="020B0502020202020204" pitchFamily="34" charset="0"/>
            </a:rPr>
            <a:t>в сфере семейных отношений, содействие духовно-нравственному возрастанию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>
              <a:latin typeface="Century Gothic" panose="020B0502020202020204" pitchFamily="34" charset="0"/>
            </a:rPr>
            <a:t>детей и </a:t>
          </a:r>
          <a:r>
            <a:rPr lang="ru-RU" sz="2000" kern="1200" dirty="0" smtClean="0">
              <a:latin typeface="Century Gothic" panose="020B0502020202020204" pitchFamily="34" charset="0"/>
            </a:rPr>
            <a:t>молодежи городского округа Заречный,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entury Gothic" panose="020B0502020202020204" pitchFamily="34" charset="0"/>
            </a:rPr>
            <a:t>их </a:t>
          </a:r>
          <a:r>
            <a:rPr lang="ru-RU" sz="2000" kern="1200" dirty="0">
              <a:latin typeface="Century Gothic" panose="020B0502020202020204" pitchFamily="34" charset="0"/>
            </a:rPr>
            <a:t>подготовка к созданию крепкой, счастливой семьи.</a:t>
          </a:r>
        </a:p>
      </dsp:txBody>
      <dsp:txXfrm>
        <a:off x="0" y="0"/>
        <a:ext cx="2824870" cy="5009646"/>
      </dsp:txXfrm>
    </dsp:sp>
    <dsp:sp modelId="{C03E9E62-10C8-4CED-BDB6-FA34CAC7BF82}">
      <dsp:nvSpPr>
        <dsp:cNvPr id="0" name=""/>
        <dsp:cNvSpPr/>
      </dsp:nvSpPr>
      <dsp:spPr>
        <a:xfrm>
          <a:off x="2939316" y="33817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Формирование команды проекта, ее мотивация и сплочение</a:t>
          </a:r>
        </a:p>
      </dsp:txBody>
      <dsp:txXfrm>
        <a:off x="2939316" y="33817"/>
        <a:ext cx="5989356" cy="676351"/>
      </dsp:txXfrm>
    </dsp:sp>
    <dsp:sp modelId="{F72DDC2B-00B7-4CB4-A522-513DBAF93968}">
      <dsp:nvSpPr>
        <dsp:cNvPr id="0" name=""/>
        <dsp:cNvSpPr/>
      </dsp:nvSpPr>
      <dsp:spPr>
        <a:xfrm>
          <a:off x="2824870" y="710168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18D35-49AF-4624-BC8D-06B22211A3F9}">
      <dsp:nvSpPr>
        <dsp:cNvPr id="0" name=""/>
        <dsp:cNvSpPr/>
      </dsp:nvSpPr>
      <dsp:spPr>
        <a:xfrm>
          <a:off x="2939316" y="743986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Материально-техническое обеспечение проекта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2939316" y="743986"/>
        <a:ext cx="5989356" cy="676351"/>
      </dsp:txXfrm>
    </dsp:sp>
    <dsp:sp modelId="{96F836D1-A263-4F18-9279-ACA68DAC69C6}">
      <dsp:nvSpPr>
        <dsp:cNvPr id="0" name=""/>
        <dsp:cNvSpPr/>
      </dsp:nvSpPr>
      <dsp:spPr>
        <a:xfrm>
          <a:off x="2824870" y="1420337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60CC4-114C-4AAD-AC5C-A937BC7CB46F}">
      <dsp:nvSpPr>
        <dsp:cNvPr id="0" name=""/>
        <dsp:cNvSpPr/>
      </dsp:nvSpPr>
      <dsp:spPr>
        <a:xfrm>
          <a:off x="2939316" y="1454154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Методическая подготовка педагогов проекта и их обучение современным формам работы с детьми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2939316" y="1454154"/>
        <a:ext cx="5989356" cy="676351"/>
      </dsp:txXfrm>
    </dsp:sp>
    <dsp:sp modelId="{E3D552B0-7537-4585-9CC5-FA2717D77A6A}">
      <dsp:nvSpPr>
        <dsp:cNvPr id="0" name=""/>
        <dsp:cNvSpPr/>
      </dsp:nvSpPr>
      <dsp:spPr>
        <a:xfrm>
          <a:off x="2824870" y="2130506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05434-ECC9-4ADE-AA81-BD12F94215AB}">
      <dsp:nvSpPr>
        <dsp:cNvPr id="0" name=""/>
        <dsp:cNvSpPr/>
      </dsp:nvSpPr>
      <dsp:spPr>
        <a:xfrm>
          <a:off x="2939316" y="2164323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entury Gothic" panose="020B0502020202020204" pitchFamily="34" charset="0"/>
            </a:rPr>
            <a:t>Вовлечение родителей в программу семейного воспитания детей и обеспечение их поддержки проекту</a:t>
          </a:r>
        </a:p>
      </dsp:txBody>
      <dsp:txXfrm>
        <a:off x="2939316" y="2164323"/>
        <a:ext cx="5989356" cy="676351"/>
      </dsp:txXfrm>
    </dsp:sp>
    <dsp:sp modelId="{E462B5A7-C236-49CF-A7A1-72E0871C53B6}">
      <dsp:nvSpPr>
        <dsp:cNvPr id="0" name=""/>
        <dsp:cNvSpPr/>
      </dsp:nvSpPr>
      <dsp:spPr>
        <a:xfrm>
          <a:off x="2824870" y="2840674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793B6-0E4D-4547-B938-E77ED0231D39}">
      <dsp:nvSpPr>
        <dsp:cNvPr id="0" name=""/>
        <dsp:cNvSpPr/>
      </dsp:nvSpPr>
      <dsp:spPr>
        <a:xfrm>
          <a:off x="2939316" y="2874492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Духовно-нравственное воспитание школьников, формирование у них семейных ценностей</a:t>
          </a:r>
        </a:p>
      </dsp:txBody>
      <dsp:txXfrm>
        <a:off x="2939316" y="2874492"/>
        <a:ext cx="5989356" cy="676351"/>
      </dsp:txXfrm>
    </dsp:sp>
    <dsp:sp modelId="{A8B47348-802D-4F01-B554-990886E46760}">
      <dsp:nvSpPr>
        <dsp:cNvPr id="0" name=""/>
        <dsp:cNvSpPr/>
      </dsp:nvSpPr>
      <dsp:spPr>
        <a:xfrm>
          <a:off x="2824870" y="3550843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8BBC5-390E-484B-8B35-E949644E0477}">
      <dsp:nvSpPr>
        <dsp:cNvPr id="0" name=""/>
        <dsp:cNvSpPr/>
      </dsp:nvSpPr>
      <dsp:spPr>
        <a:xfrm>
          <a:off x="2939316" y="3584661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Выявление и распространение наилучших форм работы со школьниками, педагогами и родителями</a:t>
          </a:r>
        </a:p>
      </dsp:txBody>
      <dsp:txXfrm>
        <a:off x="2939316" y="3584661"/>
        <a:ext cx="5989356" cy="676351"/>
      </dsp:txXfrm>
    </dsp:sp>
    <dsp:sp modelId="{6A610BA9-7A65-43AF-90DE-82E45164EC71}">
      <dsp:nvSpPr>
        <dsp:cNvPr id="0" name=""/>
        <dsp:cNvSpPr/>
      </dsp:nvSpPr>
      <dsp:spPr>
        <a:xfrm>
          <a:off x="2824870" y="4261012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D4439-844A-43B4-969A-A6B6AD13E312}">
      <dsp:nvSpPr>
        <dsp:cNvPr id="0" name=""/>
        <dsp:cNvSpPr/>
      </dsp:nvSpPr>
      <dsp:spPr>
        <a:xfrm>
          <a:off x="2939316" y="4294829"/>
          <a:ext cx="5989356" cy="67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entury Gothic" panose="020B0502020202020204" pitchFamily="34" charset="0"/>
            </a:rPr>
            <a:t>Информационное сопровождение проекта, популяризация его идей и ценностей</a:t>
          </a:r>
        </a:p>
      </dsp:txBody>
      <dsp:txXfrm>
        <a:off x="2939316" y="4294829"/>
        <a:ext cx="5989356" cy="676351"/>
      </dsp:txXfrm>
    </dsp:sp>
    <dsp:sp modelId="{BAC7A93E-C400-4301-95A3-324DA08C1A30}">
      <dsp:nvSpPr>
        <dsp:cNvPr id="0" name=""/>
        <dsp:cNvSpPr/>
      </dsp:nvSpPr>
      <dsp:spPr>
        <a:xfrm>
          <a:off x="2824870" y="4971180"/>
          <a:ext cx="61038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2F606-4EA9-4646-A4B9-6B72DDBEFD2B}">
      <dsp:nvSpPr>
        <dsp:cNvPr id="0" name=""/>
        <dsp:cNvSpPr/>
      </dsp:nvSpPr>
      <dsp:spPr>
        <a:xfrm>
          <a:off x="0" y="626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4AC52-B152-4CD8-BBF9-7B17275849E8}">
      <dsp:nvSpPr>
        <dsp:cNvPr id="0" name=""/>
        <dsp:cNvSpPr/>
      </dsp:nvSpPr>
      <dsp:spPr>
        <a:xfrm>
          <a:off x="0" y="626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1) Благодарственное письмо руководителю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губернатора Свердловской области</a:t>
          </a:r>
        </a:p>
      </dsp:txBody>
      <dsp:txXfrm>
        <a:off x="0" y="626"/>
        <a:ext cx="9567462" cy="732790"/>
      </dsp:txXfrm>
    </dsp:sp>
    <dsp:sp modelId="{315EA2C8-2E8B-485D-9FF4-877586056AE3}">
      <dsp:nvSpPr>
        <dsp:cNvPr id="0" name=""/>
        <dsp:cNvSpPr/>
      </dsp:nvSpPr>
      <dsp:spPr>
        <a:xfrm>
          <a:off x="0" y="733417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E0B6F-7D91-4992-978D-08F6725E0FEC}">
      <dsp:nvSpPr>
        <dsp:cNvPr id="0" name=""/>
        <dsp:cNvSpPr/>
      </dsp:nvSpPr>
      <dsp:spPr>
        <a:xfrm>
          <a:off x="0" y="733417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2) Медаль 3 степени Каменской епархии Русской Православной Церкви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в честь прмц. великой княгини Елисаветы Феодоровны</a:t>
          </a:r>
        </a:p>
      </dsp:txBody>
      <dsp:txXfrm>
        <a:off x="0" y="733417"/>
        <a:ext cx="9567462" cy="732790"/>
      </dsp:txXfrm>
    </dsp:sp>
    <dsp:sp modelId="{C98D7969-60EF-4680-A26D-FE7B40563D3C}">
      <dsp:nvSpPr>
        <dsp:cNvPr id="0" name=""/>
        <dsp:cNvSpPr/>
      </dsp:nvSpPr>
      <dsp:spPr>
        <a:xfrm>
          <a:off x="0" y="1466208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F0DC3-1FCD-41EA-8A0B-3730680EAC6A}">
      <dsp:nvSpPr>
        <dsp:cNvPr id="0" name=""/>
        <dsp:cNvSpPr/>
      </dsp:nvSpPr>
      <dsp:spPr>
        <a:xfrm>
          <a:off x="0" y="1466208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3) Благодарственное письмо директору школы-партнера (СОШ №4)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митрополита Екатеринбургского и Верхотурского</a:t>
          </a:r>
        </a:p>
      </dsp:txBody>
      <dsp:txXfrm>
        <a:off x="0" y="1466208"/>
        <a:ext cx="9567462" cy="732790"/>
      </dsp:txXfrm>
    </dsp:sp>
    <dsp:sp modelId="{5477A8C4-9757-4300-AC9F-96814E62598A}">
      <dsp:nvSpPr>
        <dsp:cNvPr id="0" name=""/>
        <dsp:cNvSpPr/>
      </dsp:nvSpPr>
      <dsp:spPr>
        <a:xfrm>
          <a:off x="0" y="2232245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D1CD1-418F-4165-B1B2-172D39A354CB}">
      <dsp:nvSpPr>
        <dsp:cNvPr id="0" name=""/>
        <dsp:cNvSpPr/>
      </dsp:nvSpPr>
      <dsp:spPr>
        <a:xfrm>
          <a:off x="0" y="2198999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4) Благословенная грамота куратору проекта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епископа Каменского и Камышловского Мефодия</a:t>
          </a:r>
        </a:p>
      </dsp:txBody>
      <dsp:txXfrm>
        <a:off x="0" y="2198999"/>
        <a:ext cx="9567462" cy="732790"/>
      </dsp:txXfrm>
    </dsp:sp>
    <dsp:sp modelId="{366CBE97-EDA0-4D67-84C6-6907CBDCC04B}">
      <dsp:nvSpPr>
        <dsp:cNvPr id="0" name=""/>
        <dsp:cNvSpPr/>
      </dsp:nvSpPr>
      <dsp:spPr>
        <a:xfrm>
          <a:off x="0" y="2931789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120E3-DF3E-4F88-96A5-A067B899B854}">
      <dsp:nvSpPr>
        <dsp:cNvPr id="0" name=""/>
        <dsp:cNvSpPr/>
      </dsp:nvSpPr>
      <dsp:spPr>
        <a:xfrm>
          <a:off x="0" y="2931789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5) Благодарственное письмо Православной школе (организатору проекта)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Главы ГО Заречный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sp:txBody>
      <dsp:txXfrm>
        <a:off x="0" y="2931789"/>
        <a:ext cx="9567462" cy="732790"/>
      </dsp:txXfrm>
    </dsp:sp>
    <dsp:sp modelId="{CCBB8513-8F30-4802-89E8-702F613731C2}">
      <dsp:nvSpPr>
        <dsp:cNvPr id="0" name=""/>
        <dsp:cNvSpPr/>
      </dsp:nvSpPr>
      <dsp:spPr>
        <a:xfrm>
          <a:off x="0" y="3664580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19BE-674E-4D58-95AC-7E8125DABB83}">
      <dsp:nvSpPr>
        <dsp:cNvPr id="0" name=""/>
        <dsp:cNvSpPr/>
      </dsp:nvSpPr>
      <dsp:spPr>
        <a:xfrm>
          <a:off x="0" y="3664580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6) Благодарственные письма руководителю и куратору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Управления образования ГО Заречный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sp:txBody>
      <dsp:txXfrm>
        <a:off x="0" y="3664580"/>
        <a:ext cx="9567462" cy="732790"/>
      </dsp:txXfrm>
    </dsp:sp>
    <dsp:sp modelId="{EEDCD241-3569-4E04-BD37-EE006A5D0E01}">
      <dsp:nvSpPr>
        <dsp:cNvPr id="0" name=""/>
        <dsp:cNvSpPr/>
      </dsp:nvSpPr>
      <dsp:spPr>
        <a:xfrm>
          <a:off x="0" y="4397371"/>
          <a:ext cx="95674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A3E73-1B53-44FA-89E7-0AE9B74FEBC6}">
      <dsp:nvSpPr>
        <dsp:cNvPr id="0" name=""/>
        <dsp:cNvSpPr/>
      </dsp:nvSpPr>
      <dsp:spPr>
        <a:xfrm>
          <a:off x="0" y="4397371"/>
          <a:ext cx="9567462" cy="732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7)  Грамоты руководителю и куратору проекта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rPr>
            <a:t>от партнера – СОШ №2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Century Gothic" panose="020B0502020202020204" pitchFamily="34" charset="0"/>
          </a:endParaRPr>
        </a:p>
      </dsp:txBody>
      <dsp:txXfrm>
        <a:off x="0" y="4397371"/>
        <a:ext cx="9567462" cy="732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3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6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3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1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6"/>
            <a:ext cx="8420100" cy="1362075"/>
          </a:xfrm>
        </p:spPr>
        <p:txBody>
          <a:bodyPr anchor="t"/>
          <a:lstStyle>
            <a:lvl1pPr algn="l">
              <a:defRPr sz="4401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8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5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2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3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11" indent="0">
              <a:buNone/>
              <a:defRPr sz="2200" b="1"/>
            </a:lvl2pPr>
            <a:lvl3pPr marL="995421" indent="0">
              <a:buNone/>
              <a:defRPr sz="2000" b="1"/>
            </a:lvl3pPr>
            <a:lvl4pPr marL="1493132" indent="0">
              <a:buNone/>
              <a:defRPr sz="1700" b="1"/>
            </a:lvl4pPr>
            <a:lvl5pPr marL="1990844" indent="0">
              <a:buNone/>
              <a:defRPr sz="1700" b="1"/>
            </a:lvl5pPr>
            <a:lvl6pPr marL="2488553" indent="0">
              <a:buNone/>
              <a:defRPr sz="1700" b="1"/>
            </a:lvl6pPr>
            <a:lvl7pPr marL="2986266" indent="0">
              <a:buNone/>
              <a:defRPr sz="1700" b="1"/>
            </a:lvl7pPr>
            <a:lvl8pPr marL="3483976" indent="0">
              <a:buNone/>
              <a:defRPr sz="1700" b="1"/>
            </a:lvl8pPr>
            <a:lvl9pPr marL="398168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11" indent="0">
              <a:buNone/>
              <a:defRPr sz="2200" b="1"/>
            </a:lvl2pPr>
            <a:lvl3pPr marL="995421" indent="0">
              <a:buNone/>
              <a:defRPr sz="2000" b="1"/>
            </a:lvl3pPr>
            <a:lvl4pPr marL="1493132" indent="0">
              <a:buNone/>
              <a:defRPr sz="1700" b="1"/>
            </a:lvl4pPr>
            <a:lvl5pPr marL="1990844" indent="0">
              <a:buNone/>
              <a:defRPr sz="1700" b="1"/>
            </a:lvl5pPr>
            <a:lvl6pPr marL="2488553" indent="0">
              <a:buNone/>
              <a:defRPr sz="1700" b="1"/>
            </a:lvl6pPr>
            <a:lvl7pPr marL="2986266" indent="0">
              <a:buNone/>
              <a:defRPr sz="1700" b="1"/>
            </a:lvl7pPr>
            <a:lvl8pPr marL="3483976" indent="0">
              <a:buNone/>
              <a:defRPr sz="1700" b="1"/>
            </a:lvl8pPr>
            <a:lvl9pPr marL="3981688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8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3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28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7711" indent="0">
              <a:buNone/>
              <a:defRPr sz="1300"/>
            </a:lvl2pPr>
            <a:lvl3pPr marL="995421" indent="0">
              <a:buNone/>
              <a:defRPr sz="1100"/>
            </a:lvl3pPr>
            <a:lvl4pPr marL="1493132" indent="0">
              <a:buNone/>
              <a:defRPr sz="1000"/>
            </a:lvl4pPr>
            <a:lvl5pPr marL="1990844" indent="0">
              <a:buNone/>
              <a:defRPr sz="1000"/>
            </a:lvl5pPr>
            <a:lvl6pPr marL="2488553" indent="0">
              <a:buNone/>
              <a:defRPr sz="1000"/>
            </a:lvl6pPr>
            <a:lvl7pPr marL="2986266" indent="0">
              <a:buNone/>
              <a:defRPr sz="1000"/>
            </a:lvl7pPr>
            <a:lvl8pPr marL="3483976" indent="0">
              <a:buNone/>
              <a:defRPr sz="1000"/>
            </a:lvl8pPr>
            <a:lvl9pPr marL="39816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7711" indent="0">
              <a:buNone/>
              <a:defRPr sz="3000"/>
            </a:lvl2pPr>
            <a:lvl3pPr marL="995421" indent="0">
              <a:buNone/>
              <a:defRPr sz="2600"/>
            </a:lvl3pPr>
            <a:lvl4pPr marL="1493132" indent="0">
              <a:buNone/>
              <a:defRPr sz="2200"/>
            </a:lvl4pPr>
            <a:lvl5pPr marL="1990844" indent="0">
              <a:buNone/>
              <a:defRPr sz="2200"/>
            </a:lvl5pPr>
            <a:lvl6pPr marL="2488553" indent="0">
              <a:buNone/>
              <a:defRPr sz="2200"/>
            </a:lvl6pPr>
            <a:lvl7pPr marL="2986266" indent="0">
              <a:buNone/>
              <a:defRPr sz="2200"/>
            </a:lvl7pPr>
            <a:lvl8pPr marL="3483976" indent="0">
              <a:buNone/>
              <a:defRPr sz="2200"/>
            </a:lvl8pPr>
            <a:lvl9pPr marL="398168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7711" indent="0">
              <a:buNone/>
              <a:defRPr sz="1300"/>
            </a:lvl2pPr>
            <a:lvl3pPr marL="995421" indent="0">
              <a:buNone/>
              <a:defRPr sz="1100"/>
            </a:lvl3pPr>
            <a:lvl4pPr marL="1493132" indent="0">
              <a:buNone/>
              <a:defRPr sz="1000"/>
            </a:lvl4pPr>
            <a:lvl5pPr marL="1990844" indent="0">
              <a:buNone/>
              <a:defRPr sz="1000"/>
            </a:lvl5pPr>
            <a:lvl6pPr marL="2488553" indent="0">
              <a:buNone/>
              <a:defRPr sz="1000"/>
            </a:lvl6pPr>
            <a:lvl7pPr marL="2986266" indent="0">
              <a:buNone/>
              <a:defRPr sz="1000"/>
            </a:lvl7pPr>
            <a:lvl8pPr marL="3483976" indent="0">
              <a:buNone/>
              <a:defRPr sz="1000"/>
            </a:lvl8pPr>
            <a:lvl9pPr marL="398168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8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9540" tIns="49770" rIns="99540" bIns="4977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9540" tIns="49770" rIns="99540" bIns="4977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2" y="6356357"/>
            <a:ext cx="2311400" cy="365125"/>
          </a:xfrm>
          <a:prstGeom prst="rect">
            <a:avLst/>
          </a:prstGeom>
        </p:spPr>
        <p:txBody>
          <a:bodyPr vert="horz" lIns="99540" tIns="49770" rIns="99540" bIns="4977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B597-21AB-49CD-915C-E03380B8CD7F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2" y="6356357"/>
            <a:ext cx="3136900" cy="365125"/>
          </a:xfrm>
          <a:prstGeom prst="rect">
            <a:avLst/>
          </a:prstGeom>
        </p:spPr>
        <p:txBody>
          <a:bodyPr vert="horz" lIns="99540" tIns="49770" rIns="99540" bIns="4977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9540" tIns="49770" rIns="99540" bIns="4977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A27A-94C0-41BB-98DC-EFDB4BCDC7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4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42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84" indent="-373284" algn="l" defTabSz="99542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780" indent="-311070" algn="l" defTabSz="99542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278" indent="-248857" algn="l" defTabSz="99542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989" indent="-248857" algn="l" defTabSz="99542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700" indent="-248857" algn="l" defTabSz="99542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409" indent="-248857" algn="l" defTabSz="995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121" indent="-248857" algn="l" defTabSz="995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832" indent="-248857" algn="l" defTabSz="995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542" indent="-248857" algn="l" defTabSz="9954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11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21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132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844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553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266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976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688" algn="l" defTabSz="9954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amily_school_zar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channel/UCzvBQkxLanenHjxvulSNRJw?view_as=subscri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566" y="4504792"/>
            <a:ext cx="4536504" cy="408313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3091"/>
                </a:solidFill>
                <a:latin typeface="Century Gothic" pitchFamily="34" charset="0"/>
              </a:rPr>
              <a:t>2017 г. – настоящее время</a:t>
            </a:r>
          </a:p>
        </p:txBody>
      </p:sp>
      <p:sp>
        <p:nvSpPr>
          <p:cNvPr id="6" name="AutoShape 2" descr="https://pp.userapi.com/c638720/v638720308/4e3d2/ksX5uls6q8s.jpg"/>
          <p:cNvSpPr>
            <a:spLocks noChangeAspect="1" noChangeArrowheads="1"/>
          </p:cNvSpPr>
          <p:nvPr/>
        </p:nvSpPr>
        <p:spPr bwMode="auto">
          <a:xfrm>
            <a:off x="-225759" y="-510906"/>
            <a:ext cx="329028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23054C1D-78B8-4097-BB6B-78BC0361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79" y="598688"/>
            <a:ext cx="2614861" cy="293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9F3FCA-8872-4FC2-BB04-4CB8514A2D1E}"/>
              </a:ext>
            </a:extLst>
          </p:cNvPr>
          <p:cNvSpPr txBox="1"/>
          <p:nvPr/>
        </p:nvSpPr>
        <p:spPr>
          <a:xfrm>
            <a:off x="533865" y="5699973"/>
            <a:ext cx="1800199" cy="716089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9846"/>
                </a:solidFill>
                <a:latin typeface="Century Gothic" pitchFamily="34" charset="0"/>
              </a:rPr>
              <a:t>Поддержка</a:t>
            </a:r>
          </a:p>
          <a:p>
            <a:pPr algn="ctr"/>
            <a:r>
              <a:rPr lang="ru-RU" sz="2000" b="1" dirty="0">
                <a:solidFill>
                  <a:srgbClr val="009846"/>
                </a:solidFill>
                <a:latin typeface="Century Gothic" pitchFamily="34" charset="0"/>
              </a:rPr>
              <a:t>проекта</a:t>
            </a:r>
          </a:p>
        </p:txBody>
      </p:sp>
      <p:pic>
        <p:nvPicPr>
          <p:cNvPr id="2052" name="Picture 4" descr="http://grata-mebel.ru/userFiles/pages_photo/logo_28.jpg">
            <a:extLst>
              <a:ext uri="{FF2B5EF4-FFF2-40B4-BE49-F238E27FC236}">
                <a16:creationId xmlns:a16="http://schemas.microsoft.com/office/drawing/2014/main" xmlns="" id="{DF3D2FDC-EE95-4D1E-9C78-FB4C1123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49" y="5764787"/>
            <a:ext cx="1584173" cy="5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cnso.ru/wp-content/thumbnails/5466.png">
            <a:extLst>
              <a:ext uri="{FF2B5EF4-FFF2-40B4-BE49-F238E27FC236}">
                <a16:creationId xmlns:a16="http://schemas.microsoft.com/office/drawing/2014/main" xmlns="" id="{A88DE95E-D607-4119-84CF-769A0650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006" y="5462323"/>
            <a:ext cx="1224136" cy="9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3BFFF71-1E67-42DF-BB5A-66241C04FADE}"/>
              </a:ext>
            </a:extLst>
          </p:cNvPr>
          <p:cNvGrpSpPr/>
          <p:nvPr/>
        </p:nvGrpSpPr>
        <p:grpSpPr>
          <a:xfrm>
            <a:off x="7861069" y="5525551"/>
            <a:ext cx="1417884" cy="962649"/>
            <a:chOff x="7711580" y="5562695"/>
            <a:chExt cx="1417884" cy="962649"/>
          </a:xfrm>
        </p:grpSpPr>
        <p:pic>
          <p:nvPicPr>
            <p:cNvPr id="2056" name="Picture 8" descr="http://nemalo.net/uploads/posts/2014-09/1410506908_kxlmovwktm456nv.jpeg">
              <a:extLst>
                <a:ext uri="{FF2B5EF4-FFF2-40B4-BE49-F238E27FC236}">
                  <a16:creationId xmlns:a16="http://schemas.microsoft.com/office/drawing/2014/main" xmlns="" id="{FC37C1FA-3429-4284-B958-58788FFC2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076" y="5562695"/>
              <a:ext cx="472893" cy="588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37E9608-E11A-4AFE-835E-6303AB5B6265}"/>
                </a:ext>
              </a:extLst>
            </p:cNvPr>
            <p:cNvSpPr txBox="1"/>
            <p:nvPr/>
          </p:nvSpPr>
          <p:spPr>
            <a:xfrm>
              <a:off x="7711580" y="6117031"/>
              <a:ext cx="1417884" cy="408313"/>
            </a:xfrm>
            <a:prstGeom prst="rect">
              <a:avLst/>
            </a:prstGeom>
            <a:noFill/>
          </p:spPr>
          <p:txBody>
            <a:bodyPr wrap="square" lIns="99562" tIns="49782" rIns="99562" bIns="49782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Администрация</a:t>
              </a:r>
            </a:p>
            <a:p>
              <a:pPr algn="ctr"/>
              <a:r>
                <a:rPr lang="ru-RU" sz="1000" b="1" dirty="0">
                  <a:solidFill>
                    <a:schemeClr val="tx2">
                      <a:lumMod val="75000"/>
                    </a:schemeClr>
                  </a:solidFill>
                  <a:latin typeface="Century Gothic" pitchFamily="34" charset="0"/>
                </a:rPr>
                <a:t>ГО Заречный</a:t>
              </a:r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22189A1-0F18-4040-9F5B-D31F37932E60}"/>
              </a:ext>
            </a:extLst>
          </p:cNvPr>
          <p:cNvCxnSpPr>
            <a:cxnSpLocks/>
          </p:cNvCxnSpPr>
          <p:nvPr/>
        </p:nvCxnSpPr>
        <p:spPr>
          <a:xfrm>
            <a:off x="0" y="5157192"/>
            <a:ext cx="990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lh3.googleusercontent.com/9bKgPJb1M8LaL3HnkzkZvoVccrU5v3Tqo3sB135KliT_1QViZvSxhQKP9FjJ64RIQoLf">
            <a:extLst>
              <a:ext uri="{FF2B5EF4-FFF2-40B4-BE49-F238E27FC236}">
                <a16:creationId xmlns:a16="http://schemas.microsoft.com/office/drawing/2014/main" xmlns="" id="{4ED0E401-DE68-4CFE-889C-BFA4EF04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9494"/>
          <a:stretch/>
        </p:blipFill>
        <p:spPr bwMode="auto">
          <a:xfrm>
            <a:off x="2508171" y="5501043"/>
            <a:ext cx="1529047" cy="92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EDC0D5-71FD-44E6-8F41-23C2D1414E41}"/>
              </a:ext>
            </a:extLst>
          </p:cNvPr>
          <p:cNvSpPr txBox="1"/>
          <p:nvPr/>
        </p:nvSpPr>
        <p:spPr>
          <a:xfrm>
            <a:off x="4124908" y="2207537"/>
            <a:ext cx="4896544" cy="1146977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9846"/>
                </a:solidFill>
                <a:latin typeface="Century Gothic" pitchFamily="34" charset="0"/>
              </a:rPr>
              <a:t>Соорганизатор проекта:</a:t>
            </a:r>
          </a:p>
          <a:p>
            <a:pPr algn="ctr"/>
            <a:r>
              <a:rPr lang="ru-RU" sz="1700" b="1" dirty="0">
                <a:solidFill>
                  <a:srgbClr val="00319C"/>
                </a:solidFill>
                <a:latin typeface="Century Gothic" pitchFamily="34" charset="0"/>
              </a:rPr>
              <a:t>Муниципальное казенное учреждение</a:t>
            </a:r>
          </a:p>
          <a:p>
            <a:pPr algn="ctr"/>
            <a:r>
              <a:rPr lang="ru-RU" sz="1700" b="1" dirty="0">
                <a:solidFill>
                  <a:srgbClr val="00319C"/>
                </a:solidFill>
                <a:latin typeface="Century Gothic" pitchFamily="34" charset="0"/>
              </a:rPr>
              <a:t>«Управление образования</a:t>
            </a:r>
          </a:p>
          <a:p>
            <a:pPr algn="ctr"/>
            <a:r>
              <a:rPr lang="ru-RU" sz="1700" b="1" dirty="0">
                <a:solidFill>
                  <a:srgbClr val="00319C"/>
                </a:solidFill>
                <a:latin typeface="Century Gothic" pitchFamily="34" charset="0"/>
              </a:rPr>
              <a:t>городского округа Заречный»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906072-C3B6-4E01-9563-7DC0196BCABD}"/>
              </a:ext>
            </a:extLst>
          </p:cNvPr>
          <p:cNvSpPr txBox="1"/>
          <p:nvPr/>
        </p:nvSpPr>
        <p:spPr>
          <a:xfrm>
            <a:off x="2029407" y="4077072"/>
            <a:ext cx="5847188" cy="469868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r>
              <a:rPr lang="ru-RU" sz="2400" b="1" dirty="0">
                <a:solidFill>
                  <a:srgbClr val="009948"/>
                </a:solidFill>
                <a:latin typeface="Century Gothic" pitchFamily="34" charset="0"/>
              </a:rPr>
              <a:t>г. Заречный Свердловской области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0DC1245-9391-4197-B59C-B59F6AB3A7D5}"/>
              </a:ext>
            </a:extLst>
          </p:cNvPr>
          <p:cNvSpPr txBox="1"/>
          <p:nvPr/>
        </p:nvSpPr>
        <p:spPr>
          <a:xfrm>
            <a:off x="3656858" y="811000"/>
            <a:ext cx="5832647" cy="1146977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9846"/>
                </a:solidFill>
                <a:latin typeface="Century Gothic" pitchFamily="34" charset="0"/>
              </a:rPr>
              <a:t>Инициатор и организатор проекта:</a:t>
            </a:r>
          </a:p>
          <a:p>
            <a:pPr algn="ctr"/>
            <a:r>
              <a:rPr lang="ru-RU" sz="1700" b="1" dirty="0">
                <a:solidFill>
                  <a:srgbClr val="00319C"/>
                </a:solidFill>
                <a:latin typeface="Century Gothic" pitchFamily="34" charset="0"/>
              </a:rPr>
              <a:t>Частное общеобразовательное учреждение «Православная школа во имя Святых Царственных Страстотерпцев»</a:t>
            </a:r>
          </a:p>
        </p:txBody>
      </p:sp>
    </p:spTree>
    <p:extLst>
      <p:ext uri="{BB962C8B-B14F-4D97-AF65-F5344CB8AC3E}">
        <p14:creationId xmlns:p14="http://schemas.microsoft.com/office/powerpoint/2010/main" val="145085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C9FD18-AC85-4712-AF4D-036F9291B2E8}"/>
              </a:ext>
            </a:extLst>
          </p:cNvPr>
          <p:cNvSpPr txBox="1"/>
          <p:nvPr/>
        </p:nvSpPr>
        <p:spPr>
          <a:xfrm>
            <a:off x="344488" y="404664"/>
            <a:ext cx="8743299" cy="531423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2800" b="1" dirty="0">
                <a:solidFill>
                  <a:srgbClr val="033091"/>
                </a:solidFill>
                <a:latin typeface="Century Gothic" pitchFamily="34" charset="0"/>
              </a:rPr>
              <a:t>Информационное сопровождение проекта</a:t>
            </a:r>
          </a:p>
        </p:txBody>
      </p:sp>
      <p:pic>
        <p:nvPicPr>
          <p:cNvPr id="4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20E245F1-D40A-4D4F-BFB1-B3D2EBF9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1509ED0-4375-4874-B55E-214A42583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10795"/>
              </p:ext>
            </p:extLst>
          </p:nvPr>
        </p:nvGraphicFramePr>
        <p:xfrm>
          <a:off x="541841" y="1138124"/>
          <a:ext cx="8856985" cy="524205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78005">
                  <a:extLst>
                    <a:ext uri="{9D8B030D-6E8A-4147-A177-3AD203B41FA5}">
                      <a16:colId xmlns:a16="http://schemas.microsoft.com/office/drawing/2014/main" xmlns="" val="2982515910"/>
                    </a:ext>
                  </a:extLst>
                </a:gridCol>
                <a:gridCol w="6878980">
                  <a:extLst>
                    <a:ext uri="{9D8B030D-6E8A-4147-A177-3AD203B41FA5}">
                      <a16:colId xmlns:a16="http://schemas.microsoft.com/office/drawing/2014/main" xmlns="" val="66468219"/>
                    </a:ext>
                  </a:extLst>
                </a:gridCol>
              </a:tblGrid>
              <a:tr h="487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Ссылка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Наполнение портала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417195"/>
                  </a:ext>
                </a:extLst>
              </a:tr>
              <a:tr h="170471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Группа проекта ВКонтакте</a:t>
                      </a:r>
                      <a:endParaRPr lang="ru-RU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Посты о всех мероприятиях проекта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Фотоальбомы ключевых мероприятий проекта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Видео о проекте (ролики проекта и ТВ-репортажи)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Дополнительные материалы (просветительские посты о семье, новости о мероприятиях семейной тематики в Заречном)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753590"/>
                  </a:ext>
                </a:extLst>
              </a:tr>
              <a:tr h="671553"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rgbClr val="03309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Youtube-канал проекта</a:t>
                      </a:r>
                      <a:endParaRPr lang="ru-RU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3F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Отчетные видео об итогах проекта за 2017-2018 и 2018-2019 учебный год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Ролик об обучении педагогов в сентябре 2018 г.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Ролики о реализации проекта в каждой школе-партнере в 2018-2019 учебном году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Интервью главы городского округа Заречный о проекте</a:t>
                      </a:r>
                    </a:p>
                    <a:p>
                      <a:pPr algn="just"/>
                      <a:r>
                        <a:rPr lang="ru-RU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Интервью и.о. начальника Управления образования городского округа Заречный о проекте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248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28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71DF7EDD-2049-4C27-9983-35170AAB2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78703"/>
              </p:ext>
            </p:extLst>
          </p:nvPr>
        </p:nvGraphicFramePr>
        <p:xfrm>
          <a:off x="416496" y="980728"/>
          <a:ext cx="9145017" cy="55446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48339">
                  <a:extLst>
                    <a:ext uri="{9D8B030D-6E8A-4147-A177-3AD203B41FA5}">
                      <a16:colId xmlns:a16="http://schemas.microsoft.com/office/drawing/2014/main" xmlns="" val="1247827937"/>
                    </a:ext>
                  </a:extLst>
                </a:gridCol>
                <a:gridCol w="3048339">
                  <a:extLst>
                    <a:ext uri="{9D8B030D-6E8A-4147-A177-3AD203B41FA5}">
                      <a16:colId xmlns:a16="http://schemas.microsoft.com/office/drawing/2014/main" xmlns="" val="4222393755"/>
                    </a:ext>
                  </a:extLst>
                </a:gridCol>
                <a:gridCol w="3048339">
                  <a:extLst>
                    <a:ext uri="{9D8B030D-6E8A-4147-A177-3AD203B41FA5}">
                      <a16:colId xmlns:a16="http://schemas.microsoft.com/office/drawing/2014/main" xmlns="" val="3729268496"/>
                    </a:ext>
                  </a:extLst>
                </a:gridCol>
              </a:tblGrid>
              <a:tr h="5544616">
                <a:tc>
                  <a:txBody>
                    <a:bodyPr/>
                    <a:lstStyle/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иерей Вячеслав (Вячеслав Викторович) Инюшкин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руководитель проекта </a:t>
                      </a:r>
                    </a:p>
                    <a:p>
                      <a:pPr algn="ctr"/>
                      <a:endParaRPr lang="ru-RU" sz="8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Директор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ЧОУ «Православная школа во имя Святых Царственных Страстотерпцев»</a:t>
                      </a:r>
                    </a:p>
                    <a:p>
                      <a:pPr algn="ctr"/>
                      <a:endParaRPr lang="ru-RU" sz="16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89021567989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slawjachen@list.ru</a:t>
                      </a:r>
                      <a:endParaRPr lang="ru-RU" sz="16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DF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Наталья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Григорьевна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Зеркалий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куратор проекта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Менеджер по развитию ЧОУ «Православная школа во имя Святых Царственных Страстотерпцев» 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89022708795</a:t>
                      </a: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zerkalnaia@mail.ru</a:t>
                      </a:r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4D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endParaRPr lang="ru-RU" sz="18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Ирина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Борисовна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Логинова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соорганизатор проекта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И.о. начальника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МКУ «Управление образования городского округа Заречный»</a:t>
                      </a: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rgbClr val="03309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954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89122273012</a:t>
                      </a:r>
                      <a:r>
                        <a:rPr lang="ru-RU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loginova_ib@zarobraz.ru</a:t>
                      </a:r>
                      <a:endParaRPr lang="ru-RU" sz="18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6850143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AA4CD0-3F90-4025-AB1A-B95EBB25A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5621" r="888" b="38165"/>
          <a:stretch/>
        </p:blipFill>
        <p:spPr>
          <a:xfrm>
            <a:off x="3909004" y="1196992"/>
            <a:ext cx="2160000" cy="2160000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5251CD-5D24-40DA-B681-D3072D4D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0633" r="15625" b="45780"/>
          <a:stretch/>
        </p:blipFill>
        <p:spPr>
          <a:xfrm>
            <a:off x="848544" y="1196992"/>
            <a:ext cx="2160000" cy="2160000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EEAAB3-4A73-49C8-8947-7E4242EE0FF2}"/>
              </a:ext>
            </a:extLst>
          </p:cNvPr>
          <p:cNvSpPr txBox="1"/>
          <p:nvPr/>
        </p:nvSpPr>
        <p:spPr>
          <a:xfrm>
            <a:off x="941390" y="283580"/>
            <a:ext cx="8095227" cy="608368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300" b="1" dirty="0">
                <a:solidFill>
                  <a:srgbClr val="033091"/>
                </a:solidFill>
                <a:latin typeface="Century Gothic" pitchFamily="34" charset="0"/>
              </a:rPr>
              <a:t>Команда проекта (организаторы)</a:t>
            </a:r>
          </a:p>
        </p:txBody>
      </p:sp>
      <p:pic>
        <p:nvPicPr>
          <p:cNvPr id="8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71205CC1-DBA6-4717-93F3-4ECD7348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9919" r="27418" b="53496"/>
          <a:stretch/>
        </p:blipFill>
        <p:spPr>
          <a:xfrm>
            <a:off x="6969464" y="1196752"/>
            <a:ext cx="2160240" cy="21602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335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EEAAB3-4A73-49C8-8947-7E4242EE0FF2}"/>
              </a:ext>
            </a:extLst>
          </p:cNvPr>
          <p:cNvSpPr txBox="1"/>
          <p:nvPr/>
        </p:nvSpPr>
        <p:spPr>
          <a:xfrm>
            <a:off x="905386" y="332656"/>
            <a:ext cx="8095227" cy="608368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200" b="1" dirty="0">
                <a:solidFill>
                  <a:srgbClr val="033091"/>
                </a:solidFill>
                <a:latin typeface="Century Gothic" pitchFamily="34" charset="0"/>
              </a:rPr>
              <a:t>Предпосылки создания проекта</a:t>
            </a:r>
          </a:p>
        </p:txBody>
      </p:sp>
      <p:pic>
        <p:nvPicPr>
          <p:cNvPr id="8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71205CC1-DBA6-4717-93F3-4ECD7348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103CEEC-7161-4C90-B3DD-D87670A7C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834907"/>
              </p:ext>
            </p:extLst>
          </p:nvPr>
        </p:nvGraphicFramePr>
        <p:xfrm>
          <a:off x="632520" y="1323103"/>
          <a:ext cx="8784976" cy="493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971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536" y="327961"/>
            <a:ext cx="8095227" cy="654534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33091"/>
                </a:solidFill>
                <a:latin typeface="Century Gothic" pitchFamily="34" charset="0"/>
              </a:rPr>
              <a:t>Цель и задачи проекта</a:t>
            </a:r>
          </a:p>
        </p:txBody>
      </p:sp>
      <p:sp>
        <p:nvSpPr>
          <p:cNvPr id="6" name="AutoShape 2" descr="https://pp.userapi.com/c638720/v638720308/4e3d2/ksX5uls6q8s.jpg"/>
          <p:cNvSpPr>
            <a:spLocks noChangeAspect="1" noChangeArrowheads="1"/>
          </p:cNvSpPr>
          <p:nvPr/>
        </p:nvSpPr>
        <p:spPr bwMode="auto">
          <a:xfrm>
            <a:off x="-225759" y="-510906"/>
            <a:ext cx="329028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D1435499-1D3E-4F44-AC32-3D0F15A1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CB92754-8134-43DC-9DDE-0A96AF305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487963"/>
              </p:ext>
            </p:extLst>
          </p:nvPr>
        </p:nvGraphicFramePr>
        <p:xfrm>
          <a:off x="560512" y="1268760"/>
          <a:ext cx="8928992" cy="50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976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536" y="327961"/>
            <a:ext cx="8095227" cy="654534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600" b="1" dirty="0">
                <a:solidFill>
                  <a:srgbClr val="033091"/>
                </a:solidFill>
                <a:latin typeface="Century Gothic" pitchFamily="34" charset="0"/>
              </a:rPr>
              <a:t>Суть проекта</a:t>
            </a:r>
          </a:p>
        </p:txBody>
      </p:sp>
      <p:sp>
        <p:nvSpPr>
          <p:cNvPr id="6" name="AutoShape 2" descr="https://pp.userapi.com/c638720/v638720308/4e3d2/ksX5uls6q8s.jpg"/>
          <p:cNvSpPr>
            <a:spLocks noChangeAspect="1" noChangeArrowheads="1"/>
          </p:cNvSpPr>
          <p:nvPr/>
        </p:nvSpPr>
        <p:spPr bwMode="auto">
          <a:xfrm>
            <a:off x="-225759" y="-510906"/>
            <a:ext cx="329028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D1435499-1D3E-4F44-AC32-3D0F15A1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8787512-A9D1-4E57-A841-1FD3A4932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32775"/>
              </p:ext>
            </p:extLst>
          </p:nvPr>
        </p:nvGraphicFramePr>
        <p:xfrm>
          <a:off x="596516" y="1082988"/>
          <a:ext cx="8712968" cy="52354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xmlns="" val="3492058215"/>
                    </a:ext>
                  </a:extLst>
                </a:gridCol>
              </a:tblGrid>
              <a:tr h="11218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Школа крепкой семьи – масштабный сетевой образовательно-просветительский проект, направленный на работу со школьниками, педагогами и родителями.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272109"/>
                  </a:ext>
                </a:extLst>
              </a:tr>
              <a:tr h="2711204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Ядро проекта </a:t>
                      </a:r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- работа с учащимися школ </a:t>
                      </a:r>
                      <a:r>
                        <a:rPr lang="ru-RU" sz="2000" b="0" dirty="0" smtClean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городского</a:t>
                      </a:r>
                      <a:r>
                        <a:rPr lang="ru-RU" sz="2000" b="0" baseline="0" dirty="0" smtClean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 округа</a:t>
                      </a:r>
                      <a:r>
                        <a:rPr lang="ru-RU" sz="2000" b="0" dirty="0" smtClean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2000" b="1" dirty="0" smtClean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В </a:t>
                      </a:r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начальной школе </a:t>
                      </a:r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на занятиях проекта создаются условия для развития внутреннего потенциала личности детей.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В средней школе </a:t>
                      </a:r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осуществляется формирование системы традиционных духовно-нравственных ориентиров.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В старших классах </a:t>
                      </a:r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программа направлена на передачу системы семейных ценностей и подготовку школьников к созданию семьи.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D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6361652"/>
                  </a:ext>
                </a:extLst>
              </a:tr>
              <a:tr h="1402347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Проект подразумевает </a:t>
                      </a:r>
                      <a:r>
                        <a:rPr lang="ru-RU" sz="2000" b="1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объединение усилий основных участников воспитательного процесса</a:t>
                      </a:r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2000" b="0" dirty="0">
                          <a:solidFill>
                            <a:srgbClr val="033091"/>
                          </a:solidFill>
                          <a:latin typeface="Century Gothic" panose="020B0502020202020204" pitchFamily="34" charset="0"/>
                        </a:rPr>
                        <a:t>школьников и их родителей, педагогов и руководителей общеобразовательных организаций, общества.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8050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23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5E497183-58DF-4BC5-9A81-C26FBA15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14642"/>
              </p:ext>
            </p:extLst>
          </p:nvPr>
        </p:nvGraphicFramePr>
        <p:xfrm>
          <a:off x="704528" y="1171749"/>
          <a:ext cx="8613223" cy="50772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13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083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Духовно-нравственное возрастание участников мероприятий (школьников, педагогов и родителей), формирование системы традиционных семейных ценностей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1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Улучшение отношений в классах, рост взаимопонимания между педагогами, родителями и детьми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1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Рост вовлеченности родителей в процесс воспитания детей в сфере семейных отношений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13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Повышение уровень методической подготовки педагогов. Формирование сообщества единомышленников.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49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Рост осведомленность жителей города о проекте, актуализация значимости воспитания и просвещения подрастающего поколения в сфере семейных отношений.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73BF89-45E1-4769-8A2B-76AAC7692E30}"/>
              </a:ext>
            </a:extLst>
          </p:cNvPr>
          <p:cNvSpPr txBox="1"/>
          <p:nvPr/>
        </p:nvSpPr>
        <p:spPr>
          <a:xfrm>
            <a:off x="646388" y="320246"/>
            <a:ext cx="8613223" cy="577590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100" b="1" dirty="0">
                <a:solidFill>
                  <a:srgbClr val="033091"/>
                </a:solidFill>
                <a:latin typeface="Century Gothic" pitchFamily="34" charset="0"/>
              </a:rPr>
              <a:t>Качественные результаты проекта</a:t>
            </a:r>
          </a:p>
        </p:txBody>
      </p:sp>
      <p:pic>
        <p:nvPicPr>
          <p:cNvPr id="10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135A9553-00AF-432E-9919-EE62DB49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F29090-0E97-4142-A465-3C3A2D6D8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78682"/>
              </p:ext>
            </p:extLst>
          </p:nvPr>
        </p:nvGraphicFramePr>
        <p:xfrm>
          <a:off x="601047" y="1104082"/>
          <a:ext cx="8703901" cy="55961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717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3260">
                  <a:extLst>
                    <a:ext uri="{9D8B030D-6E8A-4147-A177-3AD203B41FA5}">
                      <a16:colId xmlns:a16="http://schemas.microsoft.com/office/drawing/2014/main" xmlns="" val="565160596"/>
                    </a:ext>
                  </a:extLst>
                </a:gridCol>
                <a:gridCol w="1993260">
                  <a:extLst>
                    <a:ext uri="{9D8B030D-6E8A-4147-A177-3AD203B41FA5}">
                      <a16:colId xmlns:a16="http://schemas.microsoft.com/office/drawing/2014/main" xmlns="" val="920504969"/>
                    </a:ext>
                  </a:extLst>
                </a:gridCol>
              </a:tblGrid>
              <a:tr h="3850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2017-2018 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2018-2019 учебный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751591"/>
                  </a:ext>
                </a:extLst>
              </a:tr>
              <a:tr h="380256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партнеров проекта (школ)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804015"/>
                  </a:ext>
                </a:extLst>
              </a:tr>
              <a:tr h="758608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школьников, прошедших годовой курс занятий по проекту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1510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3565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родителей школьников, принявших участие в просветительских семинарах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1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18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1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8608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подготовленных педагогов, участвующих в реализации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608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классов, прошедших готовой курс занятий по проекту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8608">
                <a:tc>
                  <a:txBody>
                    <a:bodyPr/>
                    <a:lstStyle/>
                    <a:p>
                      <a:pPr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Количество сообщений о проекте, его идеях и результатах в СМИ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73BF89-45E1-4769-8A2B-76AAC7692E30}"/>
              </a:ext>
            </a:extLst>
          </p:cNvPr>
          <p:cNvSpPr txBox="1"/>
          <p:nvPr/>
        </p:nvSpPr>
        <p:spPr>
          <a:xfrm>
            <a:off x="646387" y="298969"/>
            <a:ext cx="8613223" cy="577590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100" b="1" dirty="0">
                <a:solidFill>
                  <a:srgbClr val="033091"/>
                </a:solidFill>
                <a:latin typeface="Century Gothic" pitchFamily="34" charset="0"/>
              </a:rPr>
              <a:t>Количественные результаты проекта</a:t>
            </a:r>
          </a:p>
        </p:txBody>
      </p:sp>
      <p:pic>
        <p:nvPicPr>
          <p:cNvPr id="10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135A9553-00AF-432E-9919-EE62DB49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8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536" y="327961"/>
            <a:ext cx="8095227" cy="716089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4000" b="1" dirty="0">
                <a:solidFill>
                  <a:srgbClr val="033091"/>
                </a:solidFill>
                <a:latin typeface="Century Gothic" pitchFamily="34" charset="0"/>
              </a:rPr>
              <a:t>Награды проекта</a:t>
            </a:r>
            <a:endParaRPr lang="ru-RU" sz="900" b="1" dirty="0">
              <a:solidFill>
                <a:srgbClr val="033091"/>
              </a:solidFill>
              <a:latin typeface="Century Gothic" pitchFamily="34" charset="0"/>
            </a:endParaRPr>
          </a:p>
        </p:txBody>
      </p:sp>
      <p:sp>
        <p:nvSpPr>
          <p:cNvPr id="6" name="AutoShape 2" descr="https://pp.userapi.com/c638720/v638720308/4e3d2/ksX5uls6q8s.jpg"/>
          <p:cNvSpPr>
            <a:spLocks noChangeAspect="1" noChangeArrowheads="1"/>
          </p:cNvSpPr>
          <p:nvPr/>
        </p:nvSpPr>
        <p:spPr bwMode="auto">
          <a:xfrm>
            <a:off x="-225759" y="-510906"/>
            <a:ext cx="329028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9562" tIns="49782" rIns="99562" bIns="49782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BF97F6A1-7DD7-4619-B22F-37BCD9592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28144"/>
              </p:ext>
            </p:extLst>
          </p:nvPr>
        </p:nvGraphicFramePr>
        <p:xfrm>
          <a:off x="169269" y="1196752"/>
          <a:ext cx="9567462" cy="513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D1435499-1D3E-4F44-AC32-3D0F15A1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73BF89-45E1-4769-8A2B-76AAC7692E30}"/>
              </a:ext>
            </a:extLst>
          </p:cNvPr>
          <p:cNvSpPr txBox="1"/>
          <p:nvPr/>
        </p:nvSpPr>
        <p:spPr>
          <a:xfrm>
            <a:off x="344488" y="327961"/>
            <a:ext cx="8613223" cy="608368"/>
          </a:xfrm>
          <a:prstGeom prst="rect">
            <a:avLst/>
          </a:prstGeom>
          <a:noFill/>
        </p:spPr>
        <p:txBody>
          <a:bodyPr wrap="square" lIns="99562" tIns="49782" rIns="99562" bIns="49782" rtlCol="0">
            <a:spAutoFit/>
          </a:bodyPr>
          <a:lstStyle/>
          <a:p>
            <a:pPr algn="ctr"/>
            <a:r>
              <a:rPr lang="ru-RU" sz="3300" b="1" dirty="0">
                <a:solidFill>
                  <a:srgbClr val="033091"/>
                </a:solidFill>
                <a:latin typeface="Century Gothic" pitchFamily="34" charset="0"/>
              </a:rPr>
              <a:t>Перспективы развития проекта</a:t>
            </a:r>
          </a:p>
        </p:txBody>
      </p:sp>
      <p:pic>
        <p:nvPicPr>
          <p:cNvPr id="10" name="Picture 2" descr="https://pp.userapi.com/c852024/v852024546/36f65/49lrvBi5otM.jpg">
            <a:extLst>
              <a:ext uri="{FF2B5EF4-FFF2-40B4-BE49-F238E27FC236}">
                <a16:creationId xmlns:a16="http://schemas.microsoft.com/office/drawing/2014/main" xmlns="" id="{135A9553-00AF-432E-9919-EE62DB49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1" y="92541"/>
            <a:ext cx="882231" cy="9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A54EF24-7253-4EE6-A8DB-E57001258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369126"/>
              </p:ext>
            </p:extLst>
          </p:nvPr>
        </p:nvGraphicFramePr>
        <p:xfrm>
          <a:off x="718396" y="1185258"/>
          <a:ext cx="8469207" cy="512064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469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530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Планы на 2019-2020 учебный год - новые партнеры: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Детские сады города (11 садов)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Уральский технологический колледж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Белоярский многопрофильный техникум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D18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94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Количественные результаты в 2019-2020 учебном году: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1300 учащихся школ, 500 студентов колледжа и техникума,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500 дошкольников, 950 родителей учащихся, 110 педагогов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Долгосрочные планы: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Осуществление последовательной, системной работы с дошкольниками, школьниками, студентами, педагогами и родителями, СМИ, общественностью.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Накопление и распространение наилучшего опыта взаимодействия с партнерами и участниками.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8175" algn="l"/>
                        </a:tabLst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Укрепление команды единомышленников.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222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60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1368</TotalTime>
  <Words>859</Words>
  <Application>Microsoft Office PowerPoint</Application>
  <PresentationFormat>Лист A4 (210x297 мм)</PresentationFormat>
  <Paragraphs>160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Инга Кудашева</cp:lastModifiedBy>
  <cp:revision>124</cp:revision>
  <dcterms:created xsi:type="dcterms:W3CDTF">2018-07-04T08:58:43Z</dcterms:created>
  <dcterms:modified xsi:type="dcterms:W3CDTF">2019-07-12T09:07:26Z</dcterms:modified>
</cp:coreProperties>
</file>