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E650-0300-4FC1-88D5-B2EB560B446C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33BD-0119-4D26-8653-5732528B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E650-0300-4FC1-88D5-B2EB560B446C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33BD-0119-4D26-8653-5732528B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E650-0300-4FC1-88D5-B2EB560B446C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33BD-0119-4D26-8653-5732528B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E650-0300-4FC1-88D5-B2EB560B446C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33BD-0119-4D26-8653-5732528B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E650-0300-4FC1-88D5-B2EB560B446C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33BD-0119-4D26-8653-5732528B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E650-0300-4FC1-88D5-B2EB560B446C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33BD-0119-4D26-8653-5732528B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E650-0300-4FC1-88D5-B2EB560B446C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33BD-0119-4D26-8653-5732528B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E650-0300-4FC1-88D5-B2EB560B446C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33BD-0119-4D26-8653-5732528B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E650-0300-4FC1-88D5-B2EB560B446C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33BD-0119-4D26-8653-5732528B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E650-0300-4FC1-88D5-B2EB560B446C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33BD-0119-4D26-8653-5732528B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E650-0300-4FC1-88D5-B2EB560B446C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33BD-0119-4D26-8653-5732528B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0" r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FE650-0300-4FC1-88D5-B2EB560B446C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F33BD-0119-4D26-8653-5732528B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022" y="95725"/>
            <a:ext cx="8568952" cy="576064"/>
          </a:xfrm>
          <a:effectLst>
            <a:outerShdw blurRad="50800" dist="38100" dir="18900000" algn="bl" rotWithShape="0">
              <a:schemeClr val="bg2">
                <a:alpha val="40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учреждение «Молодежный центр» </a:t>
            </a:r>
            <a:b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ЗАТО г. Зеленогорска</a:t>
            </a: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5877272"/>
            <a:ext cx="6048672" cy="707886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Красноярский край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ЗАТО г. Зеленогорск 2017 год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054" y="1055927"/>
            <a:ext cx="8280920" cy="830997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2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alt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Конкурс лучших муниципальных практик, реализуемых на территориях присутствия </a:t>
            </a:r>
            <a:r>
              <a:rPr lang="ru-RU" alt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Госкорпорации</a:t>
            </a:r>
            <a:r>
              <a:rPr lang="ru-RU" alt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alt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Росатом</a:t>
            </a:r>
            <a:r>
              <a:rPr lang="ru-RU" alt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708920"/>
            <a:ext cx="9144000" cy="1200329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2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«Трудовые отряды старшеклассников ЗАТО г. Зеленогорска»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1"/>
            <a:ext cx="8229600" cy="792088"/>
          </a:xfrm>
          <a:effectLst>
            <a:outerShdw blurRad="50800" dist="50800" dir="5400000" algn="ctr" rotWithShape="0">
              <a:schemeClr val="tx2">
                <a:lumMod val="75000"/>
              </a:schemeClr>
            </a:outerShdw>
          </a:effectLst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Команда проекта: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196752"/>
            <a:ext cx="9144000" cy="4185761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2">
                <a:lumMod val="50000"/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Корчашкин Павел Евгеньевич, </a:t>
            </a: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Глава ЗАТО г. Зеленогорска </a:t>
            </a:r>
          </a:p>
          <a:p>
            <a:endParaRPr lang="ru-RU" sz="19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Эйдемиллер Александр Яковлевич, </a:t>
            </a: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Глава Администрации ЗАТО г. Зеленогорска </a:t>
            </a:r>
          </a:p>
          <a:p>
            <a:endParaRPr lang="ru-RU" sz="19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Коваленко Лариса Васильевна, </a:t>
            </a: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Зам. главы Администрации ЗАТО г. Зеленогорска по вопросам социальной сферы </a:t>
            </a:r>
          </a:p>
          <a:p>
            <a:endParaRPr lang="ru-RU" sz="19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Лезина Мария Александровна, </a:t>
            </a: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директор МКУ «Комитет по делам культуры» </a:t>
            </a:r>
          </a:p>
          <a:p>
            <a:endParaRPr lang="ru-RU" sz="19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Томилова Светлана Владимировна, </a:t>
            </a: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директор МБУ «МЦ»</a:t>
            </a:r>
          </a:p>
          <a:p>
            <a:endParaRPr lang="ru-RU" sz="19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Логинов Николай Федорович, </a:t>
            </a: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директор КГКУ «ЦЗН ЗАТО г. Зеленогорска»</a:t>
            </a:r>
          </a:p>
          <a:p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alt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Коллектив Муниципального бюджетного учреждения «Молодежный центр»</a:t>
            </a:r>
            <a:endParaRPr lang="ru-RU" sz="19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8805664" cy="936104"/>
          </a:xfrm>
          <a:effectLst>
            <a:outerShdw blurRad="50800" dist="50800" dir="5400000" algn="ctr" rotWithShape="0">
              <a:schemeClr val="tx2">
                <a:lumMod val="50000"/>
              </a:schemeClr>
            </a:outerShdw>
          </a:effectLst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ru-RU" sz="2800" dirty="0" smtClean="0"/>
              <a:t>     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Цели и задачи практики: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AutoNum type="arabicPeriod"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764704"/>
            <a:ext cx="8280920" cy="5745549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tx2">
                <a:lumMod val="75000"/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формирование трудовых навыков;</a:t>
            </a:r>
          </a:p>
          <a:p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привлечение подростков к трудовой деятельности;</a:t>
            </a:r>
          </a:p>
          <a:p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выполнение социально-значимых работ;</a:t>
            </a:r>
          </a:p>
          <a:p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умение планировать трудовую деятельность, рационально использовать рабочее время;</a:t>
            </a:r>
          </a:p>
          <a:p>
            <a:pPr>
              <a:buFontTx/>
              <a:buChar char="-"/>
            </a:pP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получение профессиональных навыков;</a:t>
            </a:r>
          </a:p>
          <a:p>
            <a:pPr>
              <a:buFontTx/>
              <a:buChar char="-"/>
            </a:pP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профилактика негативных проявлений в молодежной среде;</a:t>
            </a:r>
          </a:p>
          <a:p>
            <a:pPr>
              <a:buFontTx/>
              <a:buChar char="-"/>
            </a:pP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формирование у детей индивидуальной и коллективной ответственности за порученное дело;</a:t>
            </a:r>
          </a:p>
          <a:p>
            <a:pPr>
              <a:buFontTx/>
              <a:buChar char="-"/>
            </a:pP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пропаганда идеологии гражданского сотрудничества.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720080"/>
          </a:xfrm>
          <a:effectLst>
            <a:outerShdw blurRad="50800" dist="50800" dir="5400000" algn="ctr" rotWithShape="0">
              <a:schemeClr val="tx2">
                <a:lumMod val="75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Участники практики: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752527"/>
          </a:xfrm>
          <a:effectLst>
            <a:outerShdw blurRad="50800" dist="38100" dir="2700000" algn="tl" rotWithShape="0">
              <a:schemeClr val="bg1">
                <a:lumMod val="95000"/>
                <a:alpha val="40000"/>
              </a:schemeClr>
            </a:outerShdw>
          </a:effectLst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Реализаторы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практики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solidFill>
                  <a:srgbClr val="4263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 человек – сотрудники Муниципального бюджетного учреждения «Молодежный центр»</a:t>
            </a:r>
          </a:p>
          <a:p>
            <a:pPr>
              <a:defRPr/>
            </a:pPr>
            <a:endParaRPr lang="ru-RU" dirty="0" smtClean="0">
              <a:solidFill>
                <a:srgbClr val="426317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Заинтересованные лица: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органы местного самоуправления ЗАТО г. Зеленогорска.</a:t>
            </a:r>
          </a:p>
          <a:p>
            <a:pPr>
              <a:defRPr/>
            </a:pPr>
            <a:endParaRPr lang="ru-RU" dirty="0" smtClean="0">
              <a:solidFill>
                <a:srgbClr val="426317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Эффект реализации: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629 несовершеннолетних граждан трудоустроены в Трудовые отряды старшеклассников ЗАТО г. Зеленогорска в 2017 году</a:t>
            </a:r>
            <a:endParaRPr lang="ru-RU" b="1" kern="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1008112"/>
          </a:xfrm>
          <a:effectLst>
            <a:outerShdw blurRad="50800" dist="38100" dir="2700000" algn="tl" rotWithShape="0">
              <a:schemeClr val="tx2">
                <a:lumMod val="75000"/>
                <a:alpha val="40000"/>
              </a:schemeClr>
            </a:outerShdw>
          </a:effectLst>
        </p:spPr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Уникальность практики: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effectLst>
            <a:outerShdw blurRad="50800" dist="38100" dir="2700000" algn="tl" rotWithShape="0">
              <a:schemeClr val="tx2">
                <a:lumMod val="75000"/>
                <a:alpha val="40000"/>
              </a:schemeClr>
            </a:outerShdw>
          </a:effectLst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>
              <a:solidFill>
                <a:schemeClr val="bg1"/>
              </a:solidFill>
              <a:effectLst>
                <a:outerShdw blurRad="50800" dist="38100" dir="2700000" algn="tl" rotWithShape="0">
                  <a:schemeClr val="tx2">
                    <a:lumMod val="75000"/>
                    <a:alpha val="40000"/>
                  </a:schemeClr>
                </a:outerShdw>
              </a:effectLst>
            </a:endParaRPr>
          </a:p>
          <a:p>
            <a:pPr lvl="0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временных рабочих мест для несовершеннолетних, с целью получения трудовых навыков и опыта работы в коллективе;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повышение заинтересованности подростков в трудовом процессе;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досуга и занятости несовершеннолетних в свободное от учебы время.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выбор объектов для проведения работ на основании заявок жителей и социальных учреждений.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  <a:effectLst>
            <a:outerShdw blurRad="50800" dist="38100" dir="2700000" algn="tl" rotWithShape="0">
              <a:schemeClr val="tx2">
                <a:lumMod val="75000"/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Результативность практики:</a:t>
            </a:r>
            <a:endParaRPr 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482453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Снижение количества совершенных преступлений, проявлений асоциального поведения в молодежной среде.</a:t>
            </a:r>
          </a:p>
          <a:p>
            <a:pPr marL="514350" indent="-514350">
              <a:buNone/>
            </a:pPr>
            <a:endParaRPr lang="ru-RU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2">
                    <a:lumMod val="75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2.  Привлечение максимально возможного количества незанятой молодежи к реализации различных проектов на муниципальном уровне.</a:t>
            </a:r>
          </a:p>
          <a:p>
            <a:pPr marL="514350" indent="-514350">
              <a:buNone/>
            </a:pPr>
            <a:endParaRPr lang="ru-RU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2">
                    <a:lumMod val="75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3.  Формирование кадрового резерва для различных секторов города.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8964488" cy="1152128"/>
          </a:xfrm>
          <a:effectLst>
            <a:outerShdw blurRad="50800" dist="38100" algn="l" rotWithShape="0">
              <a:schemeClr val="tx2">
                <a:lumMod val="75000"/>
                <a:alpha val="40000"/>
              </a:schemeClr>
            </a:outerShdw>
          </a:effectLst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ru-RU" alt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Социально-значимые проекты </a:t>
            </a:r>
          </a:p>
          <a:p>
            <a:pPr marL="514350" indent="-514350">
              <a:buNone/>
            </a:pPr>
            <a:r>
              <a:rPr lang="ru-RU" alt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реализованные Трудовыми отрядами старшеклассников в 2017 году:</a:t>
            </a:r>
            <a:endParaRPr lang="ru-RU" sz="2400" dirty="0">
              <a:solidFill>
                <a:schemeClr val="bg1"/>
              </a:solidFill>
              <a:effectLst>
                <a:outerShdw blurRad="50800" dist="38100" dir="2700000" algn="tl" rotWithShape="0">
                  <a:schemeClr val="tx2">
                    <a:lumMod val="75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5688632" cy="3693319"/>
          </a:xfrm>
          <a:prstGeom prst="rect">
            <a:avLst/>
          </a:prstGeom>
          <a:noFill/>
          <a:effectLst>
            <a:outerShdw blurRad="50800" dist="38100" algn="l" rotWithShape="0">
              <a:schemeClr val="tx2">
                <a:lumMod val="75000"/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реализация проекта «Стрит – арт в Зеленогорске»</a:t>
            </a:r>
          </a:p>
          <a:p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благоустройство территории детского железного городка;</a:t>
            </a:r>
          </a:p>
          <a:p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помощь в создании Литературного сквера на территории МБУ «Библиотека им. Маяковского»;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прополка клумб от сорняков на набережной реки «Кан».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KJMdvmT76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052736"/>
            <a:ext cx="3168352" cy="2376264"/>
          </a:xfrm>
          <a:prstGeom prst="rect">
            <a:avLst/>
          </a:prstGeom>
        </p:spPr>
      </p:pic>
      <p:pic>
        <p:nvPicPr>
          <p:cNvPr id="7" name="Рисунок 6" descr="-9UZ7OtVP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3645024"/>
            <a:ext cx="2736304" cy="205222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64096"/>
          </a:xfrm>
        </p:spPr>
        <p:txBody>
          <a:bodyPr>
            <a:noAutofit/>
          </a:bodyPr>
          <a:lstStyle/>
          <a:p>
            <a:pPr marL="514350" indent="-514350" algn="l"/>
            <a:r>
              <a:rPr lang="ru-RU" alt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Социально-значимые проекты </a:t>
            </a:r>
            <a:br>
              <a:rPr lang="ru-RU" alt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реализованные Трудовыми отрядами старшеклассников в 2017 году: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5112568" cy="5073427"/>
          </a:xfrm>
        </p:spPr>
        <p:txBody>
          <a:bodyPr/>
          <a:lstStyle/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благоустройство территории городской детской поликлиники;</a:t>
            </a:r>
          </a:p>
          <a:p>
            <a:endPara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ежемесячная уборка территории Храма «Серафима Саровского»;</a:t>
            </a:r>
          </a:p>
          <a:p>
            <a:endParaRPr lang="ru-RU" dirty="0"/>
          </a:p>
        </p:txBody>
      </p:sp>
      <p:pic>
        <p:nvPicPr>
          <p:cNvPr id="4" name="Рисунок 3" descr="DSC055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980728"/>
            <a:ext cx="3600400" cy="2700300"/>
          </a:xfrm>
          <a:prstGeom prst="rect">
            <a:avLst/>
          </a:prstGeom>
        </p:spPr>
      </p:pic>
      <p:pic>
        <p:nvPicPr>
          <p:cNvPr id="5" name="Рисунок 4" descr="UIM3fWUzH6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3789040"/>
            <a:ext cx="2088232" cy="278430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  <a:effectLst>
            <a:outerShdw blurRad="50800" dist="38100" algn="l" rotWithShape="0">
              <a:schemeClr val="tx2">
                <a:lumMod val="75000"/>
                <a:alpha val="40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Ресурсы проекта: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536504"/>
          </a:xfrm>
          <a:effectLst>
            <a:outerShdw blurRad="50800" dist="38100" dir="18900000" algn="bl" rotWithShape="0">
              <a:schemeClr val="bg1">
                <a:lumMod val="95000"/>
                <a:alpha val="40000"/>
              </a:schemeClr>
            </a:outerShdw>
          </a:effectLst>
        </p:spPr>
        <p:txBody>
          <a:bodyPr>
            <a:normAutofit fontScale="92500"/>
          </a:bodyPr>
          <a:lstStyle/>
          <a:p>
            <a:pPr>
              <a:buFontTx/>
              <a:buAutoNum type="arabicPeriod"/>
              <a:tabLst>
                <a:tab pos="173038" algn="l"/>
              </a:tabLst>
              <a:defRPr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Бюджетные средства в рамках реализации муниципальной программы по организации трудовых отрядов Главы города Зеленогорска в рамках подпрограммы «Вовлечение граждан в возрасте от 14 до 30 лет в позитивные социальные практики» муниципальной программы «Развитие молодежной политики города Зеленогорска».</a:t>
            </a:r>
          </a:p>
          <a:p>
            <a:pPr>
              <a:buNone/>
              <a:tabLst>
                <a:tab pos="173038" algn="l"/>
              </a:tabLst>
              <a:defRPr/>
            </a:pPr>
            <a:endParaRPr lang="ru-RU" sz="2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Материально-техническая база учреждения.</a:t>
            </a:r>
          </a:p>
          <a:p>
            <a:pPr>
              <a:buNone/>
              <a:defRPr/>
            </a:pPr>
            <a:endParaRPr lang="ru-RU" sz="2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Привлечение спонсорской помощи от учреждений города: 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АО «ПО «Электрохимический завод»; ПАО «ОГК - 2»; МБУ «МЦ». </a:t>
            </a:r>
          </a:p>
          <a:p>
            <a:pPr>
              <a:buNone/>
            </a:pPr>
            <a:endParaRPr lang="ru-RU" sz="2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Кадровый потенциал организации.</a:t>
            </a:r>
          </a:p>
          <a:p>
            <a:pPr>
              <a:buNone/>
              <a:defRPr/>
            </a:pPr>
            <a:endParaRPr lang="ru-R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3989</TotalTime>
  <Words>464</Words>
  <Application>Microsoft Office PowerPoint</Application>
  <PresentationFormat>Экран (4:3)</PresentationFormat>
  <Paragraphs>82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Муниципальное бюджетное учреждение «Молодежный центр»  ЗАТО г. Зеленогорска</vt:lpstr>
      <vt:lpstr>Презентация PowerPoint</vt:lpstr>
      <vt:lpstr>Презентация PowerPoint</vt:lpstr>
      <vt:lpstr>Участники практики:</vt:lpstr>
      <vt:lpstr>Уникальность практики: </vt:lpstr>
      <vt:lpstr>Результативность практики:</vt:lpstr>
      <vt:lpstr>Презентация PowerPoint</vt:lpstr>
      <vt:lpstr>Социально-значимые проекты  реализованные Трудовыми отрядами старшеклассников в 2017 году: </vt:lpstr>
      <vt:lpstr>Ресурсы проекта:</vt:lpstr>
    </vt:vector>
  </TitlesOfParts>
  <Company>RePack by 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Трудовые отряды Главы ЗАТО г. Зеленогорска</dc:title>
  <dc:creator>SPECIALIST_1</dc:creator>
  <cp:lastModifiedBy>Сперанский Михаил Викторович</cp:lastModifiedBy>
  <cp:revision>24</cp:revision>
  <dcterms:created xsi:type="dcterms:W3CDTF">2017-08-18T08:50:31Z</dcterms:created>
  <dcterms:modified xsi:type="dcterms:W3CDTF">2017-09-21T10:03:11Z</dcterms:modified>
</cp:coreProperties>
</file>