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58" r:id="rId5"/>
    <p:sldId id="257" r:id="rId6"/>
    <p:sldId id="260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AAA"/>
    <a:srgbClr val="EF610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25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3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67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18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46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87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64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88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9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4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47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462E7-EF2E-4F7C-87A2-C0BE21C3BD4C}" type="datetimeFigureOut">
              <a:rPr lang="ru-RU" smtClean="0"/>
              <a:t>15.07.2018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707B7-818F-405E-9958-15B18AA2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70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590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37" y="0"/>
            <a:ext cx="97203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6468" y="222069"/>
            <a:ext cx="6844937" cy="627017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Команда проекта</a:t>
            </a:r>
            <a:endParaRPr lang="ru-RU" sz="44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4129" y="4558938"/>
            <a:ext cx="6289613" cy="2521131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EF610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Айдар Сахапов,</a:t>
            </a:r>
          </a:p>
          <a:p>
            <a:r>
              <a:rPr lang="ru-RU" dirty="0">
                <a:solidFill>
                  <a:srgbClr val="EF610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</a:t>
            </a:r>
            <a:r>
              <a:rPr lang="ru-RU" dirty="0" smtClean="0">
                <a:solidFill>
                  <a:srgbClr val="EF610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аведующий отделом молодёжных инициатив МБУК КЦ «Россия»</a:t>
            </a:r>
          </a:p>
          <a:p>
            <a:r>
              <a:rPr lang="ru-RU" dirty="0" smtClean="0">
                <a:solidFill>
                  <a:srgbClr val="AAAAA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(руководитель проекта)</a:t>
            </a:r>
            <a:endParaRPr lang="ru-RU" dirty="0">
              <a:solidFill>
                <a:srgbClr val="AAAAA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849086"/>
            <a:ext cx="5231674" cy="34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37" y="0"/>
            <a:ext cx="97203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6469" y="222069"/>
            <a:ext cx="6844937" cy="627017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Команда проекта</a:t>
            </a:r>
            <a:endParaRPr lang="ru-RU" sz="44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953" y="3216393"/>
            <a:ext cx="1689943" cy="439705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Елена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Кушакова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15" y="845709"/>
            <a:ext cx="2090461" cy="2374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46" y="849086"/>
            <a:ext cx="1713434" cy="23673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2" y="849086"/>
            <a:ext cx="1689944" cy="23673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9" y="3719604"/>
            <a:ext cx="6379029" cy="3074891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3607681" y="3238163"/>
            <a:ext cx="1689943" cy="439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Анастасия Шутова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6533775" y="3251226"/>
            <a:ext cx="1689943" cy="439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Елена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Сахапова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9901646" y="3251226"/>
            <a:ext cx="1502228" cy="439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Юрий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Афонин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-191" r="22522"/>
          <a:stretch/>
        </p:blipFill>
        <p:spPr>
          <a:xfrm>
            <a:off x="6439364" y="839654"/>
            <a:ext cx="1961036" cy="237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37" y="0"/>
            <a:ext cx="97203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2414" y="222069"/>
            <a:ext cx="6844937" cy="627017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Перспектива развития</a:t>
            </a:r>
            <a:endParaRPr lang="ru-RU" sz="44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3624" y="1493799"/>
            <a:ext cx="7040879" cy="1136467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 smtClean="0">
                <a:solidFill>
                  <a:srgbClr val="EF610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Участие с проектами в общероссийских конкурсах и форумах</a:t>
            </a:r>
            <a:endParaRPr lang="ru-RU" dirty="0">
              <a:solidFill>
                <a:srgbClr val="EF610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15" y="849086"/>
            <a:ext cx="3304186" cy="247814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5721533"/>
            <a:ext cx="7040879" cy="1136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EF610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Участие добровольческого отряда штаба «14/35» в проекте по возрождению парка «Заречный»</a:t>
            </a:r>
            <a:endParaRPr lang="ru-RU" dirty="0">
              <a:solidFill>
                <a:srgbClr val="EF610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4" y="3500845"/>
            <a:ext cx="3105208" cy="20644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87" y="3500845"/>
            <a:ext cx="4244714" cy="31835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60" y="3500845"/>
            <a:ext cx="2733137" cy="20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37" y="0"/>
            <a:ext cx="97203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2414" y="222069"/>
            <a:ext cx="6844937" cy="627017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Перспектива развития</a:t>
            </a:r>
            <a:endParaRPr lang="ru-RU" sz="44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56066"/>
            <a:ext cx="7093130" cy="158713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EF610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встреч и курсов</a:t>
            </a:r>
          </a:p>
          <a:p>
            <a:r>
              <a:rPr lang="ru-RU" dirty="0" smtClean="0">
                <a:solidFill>
                  <a:srgbClr val="EF610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(в том числе с физиком-ядерщиком)</a:t>
            </a:r>
            <a:endParaRPr lang="ru-RU" dirty="0">
              <a:solidFill>
                <a:srgbClr val="EF610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5721533"/>
            <a:ext cx="7040879" cy="1136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EF610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</a:t>
            </a:r>
            <a:r>
              <a:rPr lang="ru-RU" sz="3600" dirty="0" err="1" smtClean="0">
                <a:solidFill>
                  <a:srgbClr val="EF610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хакатона</a:t>
            </a:r>
            <a:r>
              <a:rPr lang="ru-RU" sz="3600" dirty="0">
                <a:solidFill>
                  <a:srgbClr val="EF610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 территории города Глазова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74" y="2841934"/>
            <a:ext cx="4929051" cy="2772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841934"/>
            <a:ext cx="4164276" cy="27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9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4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72</Words>
  <Application>Microsoft Office PowerPoint</Application>
  <PresentationFormat>Широкоэкранный</PresentationFormat>
  <Paragraphs>16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Команда проекта</vt:lpstr>
      <vt:lpstr>Команда проекта</vt:lpstr>
      <vt:lpstr>Перспектива развития</vt:lpstr>
      <vt:lpstr>Перспектива развития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Айдар Сахапов</dc:creator>
  <cp:lastModifiedBy>Айдар Сахапов</cp:lastModifiedBy>
  <cp:revision>13</cp:revision>
  <dcterms:created xsi:type="dcterms:W3CDTF">2018-07-15T07:42:54Z</dcterms:created>
  <dcterms:modified xsi:type="dcterms:W3CDTF">2018-07-15T09:48:08Z</dcterms:modified>
</cp:coreProperties>
</file>