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5" r:id="rId4"/>
    <p:sldId id="286" r:id="rId5"/>
    <p:sldId id="287" r:id="rId6"/>
    <p:sldId id="264" r:id="rId7"/>
    <p:sldId id="288" r:id="rId8"/>
    <p:sldId id="290" r:id="rId9"/>
    <p:sldId id="289" r:id="rId10"/>
    <p:sldId id="265" r:id="rId11"/>
    <p:sldId id="291" r:id="rId12"/>
    <p:sldId id="266" r:id="rId13"/>
    <p:sldId id="267" r:id="rId14"/>
    <p:sldId id="268" r:id="rId15"/>
    <p:sldId id="269" r:id="rId16"/>
    <p:sldId id="27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62" d="100"/>
          <a:sy n="6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843EC-12F7-4CC0-B1FD-7D0AECFE7FD2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E5D8C-B90E-4303-95DD-FF3E1AAB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124FA7-F8E4-4035-AA1E-42B399A77985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941471-6C5A-4CA4-9D17-33459AC45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sovremennik_zato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929066"/>
            <a:ext cx="7406640" cy="23574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_AlternaSw" pitchFamily="34" charset="-52"/>
              </a:rPr>
              <a:t>Городской смотр – конкурс «Есть такая профессия – Родину защищать»</a:t>
            </a:r>
            <a:endParaRPr lang="ru-RU" dirty="0">
              <a:solidFill>
                <a:srgbClr val="FF0000"/>
              </a:solidFill>
              <a:latin typeface="a_AlternaSw" pitchFamily="34" charset="-52"/>
            </a:endParaRPr>
          </a:p>
        </p:txBody>
      </p:sp>
      <p:pic>
        <p:nvPicPr>
          <p:cNvPr id="4" name="Рисунок 3" descr="эмбл в кривы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142984"/>
            <a:ext cx="4572032" cy="2934624"/>
          </a:xfrm>
          <a:prstGeom prst="rect">
            <a:avLst/>
          </a:prstGeom>
        </p:spPr>
      </p:pic>
      <p:pic>
        <p:nvPicPr>
          <p:cNvPr id="5" name="Рисунок 4" descr="герб заречного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707826" cy="857256"/>
          </a:xfrm>
          <a:prstGeom prst="rect">
            <a:avLst/>
          </a:prstGeom>
        </p:spPr>
      </p:pic>
      <p:pic>
        <p:nvPicPr>
          <p:cNvPr id="6" name="Рисунок 5" descr="лого2.jpg"/>
          <p:cNvPicPr>
            <a:picLocks noChangeAspect="1"/>
          </p:cNvPicPr>
          <p:nvPr/>
        </p:nvPicPr>
        <p:blipFill>
          <a:blip r:embed="rId4" cstate="print"/>
          <a:srcRect r="71618"/>
          <a:stretch>
            <a:fillRect/>
          </a:stretch>
        </p:blipFill>
        <p:spPr>
          <a:xfrm>
            <a:off x="6215074" y="214290"/>
            <a:ext cx="835513" cy="1000132"/>
          </a:xfrm>
          <a:prstGeom prst="rect">
            <a:avLst/>
          </a:prstGeom>
        </p:spPr>
      </p:pic>
      <p:pic>
        <p:nvPicPr>
          <p:cNvPr id="7" name="Рисунок 6" descr="лого современ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85728"/>
            <a:ext cx="1724586" cy="797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214290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Администрация г. Заречного Пензенской области</a:t>
            </a:r>
          </a:p>
          <a:p>
            <a:pPr algn="ctr"/>
            <a:r>
              <a:rPr lang="ru-RU" sz="1000" dirty="0" smtClean="0"/>
              <a:t>Департамент культуры и молодежной политики</a:t>
            </a:r>
          </a:p>
          <a:p>
            <a:pPr algn="ctr"/>
            <a:r>
              <a:rPr lang="ru-RU" sz="1000" dirty="0" smtClean="0"/>
              <a:t>Муниципальное учреждение культуры </a:t>
            </a:r>
          </a:p>
          <a:p>
            <a:pPr algn="ctr"/>
            <a:r>
              <a:rPr lang="ru-RU" sz="1000" dirty="0" smtClean="0"/>
              <a:t>«Дворец культуры «Современник»</a:t>
            </a:r>
            <a:endParaRPr lang="ru-RU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00990" cy="6543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ntiqua-Bold" pitchFamily="2" charset="0"/>
              </a:rPr>
              <a:t>«Есть такая профессия – Родину защищать»</a:t>
            </a:r>
            <a:endParaRPr lang="ru-RU" sz="2800" dirty="0"/>
          </a:p>
        </p:txBody>
      </p:sp>
      <p:pic>
        <p:nvPicPr>
          <p:cNvPr id="4" name="Рисунок 3" descr="IMG_4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4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85794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4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643314"/>
            <a:ext cx="3929090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t5Oo_tiwo7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661172"/>
            <a:ext cx="3857652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643866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ntiqua-Bold" pitchFamily="2" charset="0"/>
              </a:rPr>
              <a:t>Перспективы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143116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в Заречном Открытого смотра-конкурса «Есть такая профессия – Родину защищать» среди городов ГК «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взрослых команд – участниц от городских организаций;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постановок творческого этапа смотра-конкурса в городских мероприятиях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00990" cy="6543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ntiqua-Bold" pitchFamily="2" charset="0"/>
              </a:rPr>
              <a:t>«Есть такая профессия – Родину защищать»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342900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ntiqua-Bold" pitchFamily="2" charset="0"/>
              </a:rPr>
              <a:t>«Орлята учатся летать»</a:t>
            </a:r>
            <a:endParaRPr lang="ru-RU" dirty="0">
              <a:latin typeface="Antiqua-Bold" pitchFamily="2" charset="0"/>
            </a:endParaRPr>
          </a:p>
        </p:txBody>
      </p:sp>
      <p:pic>
        <p:nvPicPr>
          <p:cNvPr id="9" name="Рисунок 8" descr="IMG_4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4071934" cy="27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4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57604"/>
            <a:ext cx="4143404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4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857628"/>
            <a:ext cx="407196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T93GclQfgF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1" y="714356"/>
            <a:ext cx="4036257" cy="268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00990" cy="6543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ntiqua-Bold" pitchFamily="2" charset="0"/>
              </a:rPr>
              <a:t>«Есть такая профессия – Родину защищать»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342900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ntiqua-Bold" pitchFamily="2" charset="0"/>
              </a:rPr>
              <a:t>«Мы – будущее России»</a:t>
            </a:r>
            <a:endParaRPr lang="ru-RU" dirty="0">
              <a:latin typeface="Antiqua-Bold" pitchFamily="2" charset="0"/>
            </a:endParaRPr>
          </a:p>
        </p:txBody>
      </p:sp>
      <p:pic>
        <p:nvPicPr>
          <p:cNvPr id="22" name="Рисунок 21" descr="IMG_4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5"/>
            <a:ext cx="4071966" cy="271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pp.userapi.com/c631320/v631320250/1a5ec/FrnHzAcqE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407355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HX9q3q8O3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857628"/>
            <a:ext cx="407355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vCIJ4OsX1u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87" y="3857628"/>
            <a:ext cx="407355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00990" cy="6543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ntiqua-Bold" pitchFamily="2" charset="0"/>
              </a:rPr>
              <a:t>«Есть такая профессия – Родину защищать»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342900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ntiqua-Bold" pitchFamily="2" charset="0"/>
              </a:rPr>
              <a:t>«Юный патриот Отечества»</a:t>
            </a:r>
            <a:endParaRPr lang="ru-RU" dirty="0">
              <a:latin typeface="Antiqua-Bold" pitchFamily="2" charset="0"/>
            </a:endParaRPr>
          </a:p>
        </p:txBody>
      </p:sp>
      <p:pic>
        <p:nvPicPr>
          <p:cNvPr id="8" name="Рисунок 7" descr="IMG_4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396481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_4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14356"/>
            <a:ext cx="396480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4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57628"/>
            <a:ext cx="407196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IMG_46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857628"/>
            <a:ext cx="396481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00990" cy="6543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ntiqua-Bold" pitchFamily="2" charset="0"/>
              </a:rPr>
              <a:t>«Есть такая профессия – Родину защищать»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342900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ntiqua-Bold" pitchFamily="2" charset="0"/>
              </a:rPr>
              <a:t>«К защите Родины готов!»</a:t>
            </a:r>
            <a:endParaRPr lang="ru-RU" dirty="0">
              <a:latin typeface="Antiqua-Bold" pitchFamily="2" charset="0"/>
            </a:endParaRPr>
          </a:p>
        </p:txBody>
      </p:sp>
      <p:pic>
        <p:nvPicPr>
          <p:cNvPr id="10" name="Рисунок 9" descr="IMG_2332_10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714356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4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000504"/>
            <a:ext cx="4071934" cy="27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34erG-n6R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714356"/>
            <a:ext cx="2428892" cy="323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-oCE4FgeC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3714752"/>
            <a:ext cx="2285998" cy="304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00990" cy="6543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ntiqua-Bold" pitchFamily="2" charset="0"/>
              </a:rPr>
              <a:t>«Есть такая профессия – Родину защищать»</a:t>
            </a:r>
            <a:endParaRPr lang="ru-RU" sz="2800" dirty="0"/>
          </a:p>
        </p:txBody>
      </p:sp>
      <p:pic>
        <p:nvPicPr>
          <p:cNvPr id="8" name="Рисунок 7" descr="SvFgmV4cPH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785794"/>
            <a:ext cx="4105122" cy="273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inK0ozUZ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86190"/>
            <a:ext cx="39628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ZYi7gPjZm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47" y="3786190"/>
            <a:ext cx="396287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214414" y="1285860"/>
            <a:ext cx="7715304" cy="242889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учреждение культуры «Дворец культуры «Современник» г. Заречного Пензенской области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Адрес: 442960, Пензенская область, г. Заречный, проспект Мира, 7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Тел. (8412) 61-00-02, 60-70-23 (факс), 60-00-29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E-mail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sovremennik_zato@mail.ru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Директор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Ионайтис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Владимир Константинович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142852"/>
            <a:ext cx="7500990" cy="65435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ntiqua-Bold" pitchFamily="2" charset="0"/>
                <a:ea typeface="+mj-ea"/>
                <a:cs typeface="+mj-cs"/>
              </a:rPr>
              <a:t>Контактная информация: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53441867cea9eed99651ea6d4dd5d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7715300" cy="2261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4997750" cy="2071702"/>
          </a:xfrm>
        </p:spPr>
        <p:txBody>
          <a:bodyPr>
            <a:noAutofit/>
          </a:bodyPr>
          <a:lstStyle/>
          <a:p>
            <a:pPr algn="ctr"/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Цель проекта: </a:t>
            </a:r>
            <a:b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</a:b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/>
            </a:r>
            <a:b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</a:br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формирование и развитие единой системы патриотического воспитания молодёжи города Заречный посредством культивирования и пропаганды позитивного образа гражданина-патриота, выполняющего воинский долг.</a:t>
            </a:r>
            <a:endParaRPr lang="ru-RU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57290" y="2571744"/>
            <a:ext cx="7498080" cy="3429024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lvl="0"/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ntiqua-Bold" pitchFamily="2" charset="0"/>
                <a:ea typeface="+mj-ea"/>
                <a:cs typeface="+mj-cs"/>
              </a:rPr>
              <a:t>Задачи проекта: </a:t>
            </a:r>
          </a:p>
          <a:p>
            <a:pPr lvl="0"/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ntiqua-Bold" pitchFamily="2" charset="0"/>
              <a:ea typeface="+mj-ea"/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внедрение и развитие новых форм военно-патриотического воспитания молодежи г. Заречный;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пропаганда здорового образа жизни;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популяризация воинских профессий;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определение уровня профессиональной и спортивной подготовки сотрудников силовых структур;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привлечение сотрудников силовых структур, органов местного самоуправления, общественности и средств массовой информации к военно-патриотическому воспитанию молодёжи;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создание условий для позитивного общения  и обмена опытом команд-участников.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реализация творческих возможностей участников смотра - конкурса.</a:t>
            </a:r>
            <a:endParaRPr lang="ru-RU" sz="2100" dirty="0">
              <a:solidFill>
                <a:schemeClr val="accent3">
                  <a:lumMod val="75000"/>
                </a:schemeClr>
              </a:solidFill>
              <a:latin typeface="Antiqua-Bold" pitchFamily="2" charset="0"/>
            </a:endParaRPr>
          </a:p>
        </p:txBody>
      </p:sp>
      <p:pic>
        <p:nvPicPr>
          <p:cNvPr id="4" name="Рисунок 3" descr="эмбл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2782443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4997750" cy="207170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Актуальность проекта: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2857496"/>
            <a:ext cx="6357982" cy="228601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/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ntiqua-Bold" pitchFamily="2" charset="0"/>
                <a:ea typeface="+mj-ea"/>
                <a:cs typeface="+mj-cs"/>
              </a:rPr>
              <a:t>Патриотическое воспитание молодого поколения сегодня требует непосредственного вовлечения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ntiqua-Bold" pitchFamily="2" charset="0"/>
                <a:ea typeface="+mj-ea"/>
                <a:cs typeface="+mj-cs"/>
              </a:rPr>
              <a:t> их в </a:t>
            </a:r>
            <a:r>
              <a:rPr kumimoji="0" lang="ru-RU" sz="21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ntiqua-Bold" pitchFamily="2" charset="0"/>
                <a:ea typeface="+mj-ea"/>
                <a:cs typeface="+mj-cs"/>
              </a:rPr>
              <a:t>социокультурную</a:t>
            </a:r>
            <a:r>
              <a:rPr kumimoji="0" lang="ru-RU" sz="21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ntiqua-Bold" pitchFamily="2" charset="0"/>
                <a:ea typeface="+mj-ea"/>
                <a:cs typeface="+mj-cs"/>
              </a:rPr>
              <a:t> деятельность и сознательного участия в ней</a:t>
            </a:r>
            <a:endParaRPr lang="ru-RU" sz="2100" dirty="0">
              <a:solidFill>
                <a:schemeClr val="accent3">
                  <a:lumMod val="75000"/>
                </a:schemeClr>
              </a:solidFill>
              <a:latin typeface="Antiqua-Bold" pitchFamily="2" charset="0"/>
            </a:endParaRPr>
          </a:p>
        </p:txBody>
      </p:sp>
      <p:pic>
        <p:nvPicPr>
          <p:cNvPr id="4" name="Рисунок 3" descr="эмбл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2782443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642918"/>
            <a:ext cx="4997750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Руководитель проекта: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3000372"/>
            <a:ext cx="7498080" cy="192882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/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ntiqua-Bold" pitchFamily="2" charset="0"/>
              <a:ea typeface="+mj-ea"/>
              <a:cs typeface="+mj-cs"/>
            </a:endParaRPr>
          </a:p>
        </p:txBody>
      </p:sp>
      <p:pic>
        <p:nvPicPr>
          <p:cNvPr id="4" name="Рисунок 3" descr="эмбл в кри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2782443" cy="1785950"/>
          </a:xfrm>
          <a:prstGeom prst="rect">
            <a:avLst/>
          </a:prstGeom>
        </p:spPr>
      </p:pic>
      <p:pic>
        <p:nvPicPr>
          <p:cNvPr id="1026" name="Picture 2" descr="https://pp.userapi.com/c846324/v846324739/368f3/xgUuiM0tqGg.jpg"/>
          <p:cNvPicPr>
            <a:picLocks noChangeAspect="1" noChangeArrowheads="1"/>
          </p:cNvPicPr>
          <p:nvPr/>
        </p:nvPicPr>
        <p:blipFill>
          <a:blip r:embed="rId3"/>
          <a:srcRect l="45118" t="21704" r="30273" b="28858"/>
          <a:stretch>
            <a:fillRect/>
          </a:stretch>
        </p:blipFill>
        <p:spPr bwMode="auto">
          <a:xfrm>
            <a:off x="5715008" y="2714620"/>
            <a:ext cx="3000396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2714620"/>
            <a:ext cx="4357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Руднева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Анатольевна работает  в ДК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«Современник»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методистом.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октября 2015 года является художественным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руководителем.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годы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ею создано  и проведено множество мероприятий  городского, областного и российского уровня.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Ирина Анатольевна является призером отраслевого конкурса профессионального мастерства культработников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357166"/>
            <a:ext cx="4997750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ntiqua-Bold" pitchFamily="2" charset="0"/>
              </a:rPr>
              <a:t>Команда проекта: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3000372"/>
            <a:ext cx="7498080" cy="192882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ctr"/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ntiqua-Bold" pitchFamily="2" charset="0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1571611"/>
          <a:ext cx="7572428" cy="48577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924023"/>
                <a:gridCol w="4648405"/>
              </a:tblGrid>
              <a:tr h="303612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Описание его роли в реализации практики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1518058">
                <a:tc>
                  <a:txBody>
                    <a:bodyPr/>
                    <a:lstStyle/>
                    <a:p>
                      <a:pPr marL="9588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и творческий коллектив МУК ДК «Современник»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45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и полное руководство реализацией проекта, осуществление контроля всех этапов проекта, осуществление всех коммуникаций с организациями-партнёрами, СМИ, проведение репетиций и мероприятий проекта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428892">
                <a:tc>
                  <a:txBody>
                    <a:bodyPr/>
                    <a:lstStyle/>
                    <a:p>
                      <a:pPr marL="95885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Организации-партнёры (военный комиссариат, войсковая часть 3473, ДОСААФ, Комитет по физкультуре и спорту, Департамент образования, СУ ФПС № 22 МЧС России, МО МВД по ЗАТО Заречный, МУК МВЦ)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Участники мероприятий проекта</a:t>
                      </a:r>
                    </a:p>
                    <a:p>
                      <a:pPr marL="9588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этапов проекта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07223">
                <a:tc>
                  <a:txBody>
                    <a:bodyPr/>
                    <a:lstStyle/>
                    <a:p>
                      <a:pPr marL="95885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СМИ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Анонсирование проекта, освещение хода реализации,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пост-релизы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43866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ntiqua-Bold" pitchFamily="2" charset="0"/>
              </a:rPr>
              <a:t>«Люди в погонах</a:t>
            </a:r>
            <a:r>
              <a:rPr lang="ru-RU" dirty="0" smtClean="0">
                <a:solidFill>
                  <a:srgbClr val="C00000"/>
                </a:solidFill>
                <a:latin typeface="Antiqua-Bold" pitchFamily="2" charset="0"/>
              </a:rPr>
              <a:t>» - 2008</a:t>
            </a:r>
            <a:endParaRPr lang="ru-RU" dirty="0"/>
          </a:p>
        </p:txBody>
      </p:sp>
      <p:pic>
        <p:nvPicPr>
          <p:cNvPr id="7" name="Рисунок 6" descr="IMG_0981_09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803677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43866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ntiqua-Bold" pitchFamily="2" charset="0"/>
              </a:rPr>
              <a:t>Номинации смотра-конкурса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714488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«Орлята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учатся летать»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МДОУ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- будущее России» -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учащихся 1-4 классов образовательных организаций города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«Юный патриот Отечества»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для учащихся 5-11 классов образовательных организаций города, студентов ЗТИ, воспитанников военно-патриотических клубов и представителей детских молодежных объединений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защите Родины готов!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командное первенство среди аттестованных сотрудников силовых структур, работников предприятий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организаций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643866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ntiqua-Bold" pitchFamily="2" charset="0"/>
              </a:rPr>
              <a:t>Тематика смотра-конкурса 2018 года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500306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60-летие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Заречного,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ВЛКСМ,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100-летие Советской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Армии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43866" cy="654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ntiqua-Bold" pitchFamily="2" charset="0"/>
              </a:rPr>
              <a:t>Результаты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357298"/>
            <a:ext cx="7572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Количественный охват участников - ежегодно увеличивается количество участников смотра-конкурса: 2016 – 350 чел., 2017 – 530 чел., 2018 – 680 чел.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Возрастной охват участников. В 2015 году к участию в конкурсе присоединились детские сады, в 2014 – учащиеся начальных классов школ города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Углубленность. Погружение в тему. Ежегодно жюри отмечает более системный, качественный подход команд-участников к подготовке творческого конкурса, конкурса боевых листков, а также исторического конкурса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Вовлеченность. В проект вовлечены все возрастные категории: дети, подростки, молодежь, взрослые, пожилые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2016 года для учащихся 5-7 классов по результатам реализации проекта, был разработан и внедрен патриотический проект «Под Георгиевским стягом»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389</TotalTime>
  <Words>648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Городской смотр – конкурс «Есть такая профессия – Родину защищать»</vt:lpstr>
      <vt:lpstr>Цель проекта:   формирование и развитие единой системы патриотического воспитания молодёжи города Заречный посредством культивирования и пропаганды позитивного образа гражданина-патриота, выполняющего воинский долг.</vt:lpstr>
      <vt:lpstr>Актуальность проекта:</vt:lpstr>
      <vt:lpstr>Руководитель проекта:</vt:lpstr>
      <vt:lpstr>Команда проекта:</vt:lpstr>
      <vt:lpstr>«Люди в погонах» - 2008</vt:lpstr>
      <vt:lpstr>Номинации смотра-конкурса</vt:lpstr>
      <vt:lpstr>Тематика смотра-конкурса 2018 года</vt:lpstr>
      <vt:lpstr>Результаты проекта</vt:lpstr>
      <vt:lpstr>«Есть такая профессия – Родину защищать»</vt:lpstr>
      <vt:lpstr>Перспективы проекта</vt:lpstr>
      <vt:lpstr>«Есть такая профессия – Родину защищать»</vt:lpstr>
      <vt:lpstr>«Есть такая профессия – Родину защищать»</vt:lpstr>
      <vt:lpstr>«Есть такая профессия – Родину защищать»</vt:lpstr>
      <vt:lpstr>«Есть такая профессия – Родину защищать»</vt:lpstr>
      <vt:lpstr>«Есть такая профессия – Родину защищать»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смотр – конкурс «Есть такая профессия – Родину защищать»</dc:title>
  <dc:creator>ЙонайтисТ</dc:creator>
  <cp:lastModifiedBy>Admin</cp:lastModifiedBy>
  <cp:revision>28</cp:revision>
  <dcterms:created xsi:type="dcterms:W3CDTF">2018-04-24T12:22:09Z</dcterms:created>
  <dcterms:modified xsi:type="dcterms:W3CDTF">2018-07-13T21:56:45Z</dcterms:modified>
</cp:coreProperties>
</file>