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9" r:id="rId2"/>
    <p:sldId id="271" r:id="rId3"/>
    <p:sldId id="263" r:id="rId4"/>
    <p:sldId id="265" r:id="rId5"/>
    <p:sldId id="267" r:id="rId6"/>
    <p:sldId id="275" r:id="rId7"/>
    <p:sldId id="272" r:id="rId8"/>
    <p:sldId id="27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latin typeface="Arial Black" pitchFamily="34" charset="0"/>
              </a:rPr>
              <a:t>Финансирование</a:t>
            </a:r>
            <a:endParaRPr lang="ru-RU" sz="3600" dirty="0"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53456188399701621"/>
          <c:y val="1.792856349294522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1186339233042975E-2"/>
          <c:w val="0.7838481777623495"/>
          <c:h val="0.857151286850466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Затраты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prst="relaxedInset"/>
            </a:sp3d>
          </c:spPr>
          <c:explosion val="25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FEFF-4DBC-AB97-7F54B8A8BA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100"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Муниципальный бюджет</c:v>
                </c:pt>
                <c:pt idx="1">
                  <c:v>Областной бюджет</c:v>
                </c:pt>
                <c:pt idx="2">
                  <c:v>Средства предпринимателей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</c:v>
                </c:pt>
                <c:pt idx="1">
                  <c:v>0.2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FF-4DBC-AB97-7F54B8A8B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037765149110419"/>
          <c:y val="0.64566593539684947"/>
          <c:w val="0.31962234850889581"/>
          <c:h val="0.3457960852550029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1FD29-7FA1-4BD0-9C8B-BCB06C025D8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EE01C0-13B4-46B5-93ED-D6B5A83098AB}">
      <dgm:prSet phldrT="[Текст]"/>
      <dgm:spPr/>
      <dgm:t>
        <a:bodyPr/>
        <a:lstStyle/>
        <a:p>
          <a:r>
            <a:rPr lang="ru-RU" b="1" dirty="0" smtClean="0"/>
            <a:t>Конкурсная площадка </a:t>
          </a:r>
          <a:r>
            <a:rPr lang="ru-RU" dirty="0" smtClean="0"/>
            <a:t>(фестиваль семейного творчества «Мир дому твоему»)</a:t>
          </a:r>
          <a:endParaRPr lang="ru-RU" dirty="0"/>
        </a:p>
      </dgm:t>
    </dgm:pt>
    <dgm:pt modelId="{80F46035-8814-4437-845D-8C2C995B50A7}" type="parTrans" cxnId="{545675F5-C29C-4785-B443-535D39DA7AA6}">
      <dgm:prSet/>
      <dgm:spPr/>
      <dgm:t>
        <a:bodyPr/>
        <a:lstStyle/>
        <a:p>
          <a:endParaRPr lang="ru-RU"/>
        </a:p>
      </dgm:t>
    </dgm:pt>
    <dgm:pt modelId="{1A08195B-818B-43B0-BB19-4A80BAC33D30}" type="sibTrans" cxnId="{545675F5-C29C-4785-B443-535D39DA7AA6}">
      <dgm:prSet/>
      <dgm:spPr/>
      <dgm:t>
        <a:bodyPr/>
        <a:lstStyle/>
        <a:p>
          <a:endParaRPr lang="ru-RU"/>
        </a:p>
      </dgm:t>
    </dgm:pt>
    <dgm:pt modelId="{233CF595-2066-4700-91A6-CFDB3D187F4A}">
      <dgm:prSet phldrT="[Текст]"/>
      <dgm:spPr/>
      <dgm:t>
        <a:bodyPr/>
        <a:lstStyle/>
        <a:p>
          <a:r>
            <a:rPr lang="ru-RU" b="1" dirty="0" smtClean="0"/>
            <a:t>«Потешный двор» </a:t>
          </a:r>
          <a:r>
            <a:rPr lang="ru-RU" dirty="0" smtClean="0"/>
            <a:t>(театрализованные игровые программы)</a:t>
          </a:r>
          <a:endParaRPr lang="ru-RU" dirty="0"/>
        </a:p>
      </dgm:t>
    </dgm:pt>
    <dgm:pt modelId="{38340FA5-77F8-4531-9669-8790F620D045}" type="parTrans" cxnId="{F20F58FB-1D68-40BB-B54B-1215A4373AA5}">
      <dgm:prSet/>
      <dgm:spPr/>
      <dgm:t>
        <a:bodyPr/>
        <a:lstStyle/>
        <a:p>
          <a:endParaRPr lang="ru-RU"/>
        </a:p>
      </dgm:t>
    </dgm:pt>
    <dgm:pt modelId="{5017996F-2763-43D7-9A69-68B30B265BEA}" type="sibTrans" cxnId="{F20F58FB-1D68-40BB-B54B-1215A4373AA5}">
      <dgm:prSet/>
      <dgm:spPr/>
      <dgm:t>
        <a:bodyPr/>
        <a:lstStyle/>
        <a:p>
          <a:endParaRPr lang="ru-RU"/>
        </a:p>
      </dgm:t>
    </dgm:pt>
    <dgm:pt modelId="{54C720E7-E88F-4FD1-A8C2-BBCF97E08554}">
      <dgm:prSet phldrT="[Текст]" custT="1"/>
      <dgm:spPr/>
      <dgm:t>
        <a:bodyPr/>
        <a:lstStyle/>
        <a:p>
          <a:r>
            <a:rPr lang="ru-RU" sz="1400" b="1" dirty="0" smtClean="0"/>
            <a:t>«Пальма-де-</a:t>
          </a:r>
          <a:r>
            <a:rPr lang="ru-RU" sz="1400" b="1" dirty="0" err="1" smtClean="0"/>
            <a:t>Озёрки</a:t>
          </a:r>
          <a:r>
            <a:rPr lang="ru-RU" sz="1400" b="1" dirty="0" smtClean="0"/>
            <a:t>»</a:t>
          </a:r>
        </a:p>
        <a:p>
          <a:r>
            <a:rPr lang="ru-RU" sz="1200" dirty="0" smtClean="0"/>
            <a:t>(молодежная площадка, полоса препятствий, </a:t>
          </a:r>
          <a:r>
            <a:rPr lang="ru-RU" sz="1200" dirty="0" err="1" smtClean="0"/>
            <a:t>археодром</a:t>
          </a:r>
          <a:r>
            <a:rPr lang="ru-RU" sz="1200" dirty="0" smtClean="0"/>
            <a:t>)</a:t>
          </a:r>
          <a:endParaRPr lang="ru-RU" sz="1200" dirty="0"/>
        </a:p>
      </dgm:t>
    </dgm:pt>
    <dgm:pt modelId="{163B212F-8BDD-427A-BE72-435314B71E53}" type="parTrans" cxnId="{44A98FA2-BF50-45D0-9F80-B07D08376BF8}">
      <dgm:prSet/>
      <dgm:spPr/>
      <dgm:t>
        <a:bodyPr/>
        <a:lstStyle/>
        <a:p>
          <a:endParaRPr lang="ru-RU"/>
        </a:p>
      </dgm:t>
    </dgm:pt>
    <dgm:pt modelId="{59D77A09-B27B-4200-A596-F250F51652AD}" type="sibTrans" cxnId="{44A98FA2-BF50-45D0-9F80-B07D08376BF8}">
      <dgm:prSet/>
      <dgm:spPr/>
      <dgm:t>
        <a:bodyPr/>
        <a:lstStyle/>
        <a:p>
          <a:endParaRPr lang="ru-RU"/>
        </a:p>
      </dgm:t>
    </dgm:pt>
    <dgm:pt modelId="{674F64F8-DE99-46F8-970E-C85B1C79D64B}">
      <dgm:prSet phldrT="[Текст]"/>
      <dgm:spPr/>
      <dgm:t>
        <a:bodyPr/>
        <a:lstStyle/>
        <a:p>
          <a:r>
            <a:rPr lang="ru-RU" b="1" dirty="0" smtClean="0"/>
            <a:t>«Молодецкие забавы»</a:t>
          </a:r>
        </a:p>
        <a:p>
          <a:r>
            <a:rPr lang="ru-RU" dirty="0" smtClean="0"/>
            <a:t>(спортивные игры и состязания)</a:t>
          </a:r>
          <a:endParaRPr lang="ru-RU" dirty="0"/>
        </a:p>
      </dgm:t>
    </dgm:pt>
    <dgm:pt modelId="{BD77D6D0-B8D5-44A8-8298-105094030BEC}" type="parTrans" cxnId="{DEE6D9D7-E13F-424F-BB0C-33B7A5EB905D}">
      <dgm:prSet/>
      <dgm:spPr/>
      <dgm:t>
        <a:bodyPr/>
        <a:lstStyle/>
        <a:p>
          <a:endParaRPr lang="ru-RU"/>
        </a:p>
      </dgm:t>
    </dgm:pt>
    <dgm:pt modelId="{A234CC3E-2E6A-453C-82B9-C371FBBC7FAF}" type="sibTrans" cxnId="{DEE6D9D7-E13F-424F-BB0C-33B7A5EB905D}">
      <dgm:prSet/>
      <dgm:spPr/>
      <dgm:t>
        <a:bodyPr/>
        <a:lstStyle/>
        <a:p>
          <a:endParaRPr lang="ru-RU"/>
        </a:p>
      </dgm:t>
    </dgm:pt>
    <dgm:pt modelId="{88EFE2DB-DC4C-46E2-8FCC-87A82A9448C9}">
      <dgm:prSet phldrT="[Текст]" custT="1"/>
      <dgm:spPr/>
      <dgm:t>
        <a:bodyPr/>
        <a:lstStyle/>
        <a:p>
          <a:r>
            <a:rPr lang="ru-RU" sz="1400" b="1" dirty="0" smtClean="0"/>
            <a:t>Главная сцена</a:t>
          </a:r>
        </a:p>
        <a:p>
          <a:r>
            <a:rPr lang="ru-RU" sz="1300" dirty="0" smtClean="0"/>
            <a:t>(концертная программа местных и приглашенных коллективов)</a:t>
          </a:r>
          <a:endParaRPr lang="ru-RU" sz="1300" dirty="0"/>
        </a:p>
      </dgm:t>
    </dgm:pt>
    <dgm:pt modelId="{E9FCDCD1-AA9B-441E-9862-4F556D35D92B}" type="parTrans" cxnId="{9BA7EB87-65AE-4A0A-AF03-519EFD20C5A3}">
      <dgm:prSet/>
      <dgm:spPr/>
      <dgm:t>
        <a:bodyPr/>
        <a:lstStyle/>
        <a:p>
          <a:endParaRPr lang="ru-RU"/>
        </a:p>
      </dgm:t>
    </dgm:pt>
    <dgm:pt modelId="{386F5267-6207-4111-AB9F-5102E1708E7A}" type="sibTrans" cxnId="{9BA7EB87-65AE-4A0A-AF03-519EFD20C5A3}">
      <dgm:prSet/>
      <dgm:spPr/>
      <dgm:t>
        <a:bodyPr/>
        <a:lstStyle/>
        <a:p>
          <a:endParaRPr lang="ru-RU"/>
        </a:p>
      </dgm:t>
    </dgm:pt>
    <dgm:pt modelId="{3F55F480-DE21-4C3B-ACF7-37EE56ACFA25}" type="pres">
      <dgm:prSet presAssocID="{1741FD29-7FA1-4BD0-9C8B-BCB06C025D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0CDE2-547C-401F-9E22-83B68AE07756}" type="pres">
      <dgm:prSet presAssocID="{1741FD29-7FA1-4BD0-9C8B-BCB06C025D8A}" presName="cycle" presStyleCnt="0"/>
      <dgm:spPr/>
    </dgm:pt>
    <dgm:pt modelId="{7DCF9D48-6E65-474E-B9BE-7B69D4FF7430}" type="pres">
      <dgm:prSet presAssocID="{5FEE01C0-13B4-46B5-93ED-D6B5A83098AB}" presName="nodeFirstNode" presStyleLbl="node1" presStyleIdx="0" presStyleCnt="5" custScaleX="118717" custRadScaleRad="92206" custRadScaleInc="-115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EEE81-AE2B-40E1-8287-3F0F3B13A6CC}" type="pres">
      <dgm:prSet presAssocID="{1A08195B-818B-43B0-BB19-4A80BAC33D30}" presName="sibTransFirstNode" presStyleLbl="bgShp" presStyleIdx="0" presStyleCnt="1" custLinFactNeighborX="44401" custLinFactNeighborY="-24504"/>
      <dgm:spPr/>
      <dgm:t>
        <a:bodyPr/>
        <a:lstStyle/>
        <a:p>
          <a:endParaRPr lang="ru-RU"/>
        </a:p>
      </dgm:t>
    </dgm:pt>
    <dgm:pt modelId="{2948A188-7778-4DB7-96D3-0F6CA8FB5510}" type="pres">
      <dgm:prSet presAssocID="{233CF595-2066-4700-91A6-CFDB3D187F4A}" presName="nodeFollowingNodes" presStyleLbl="node1" presStyleIdx="1" presStyleCnt="5" custRadScaleRad="114917" custRadScaleInc="-3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DC064-17FC-4C69-A860-7F709A02D334}" type="pres">
      <dgm:prSet presAssocID="{54C720E7-E88F-4FD1-A8C2-BBCF97E08554}" presName="nodeFollowingNodes" presStyleLbl="node1" presStyleIdx="2" presStyleCnt="5" custRadScaleRad="111321" custRadScaleInc="-69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373EF-0241-46EE-9E26-6B5280094EB7}" type="pres">
      <dgm:prSet presAssocID="{674F64F8-DE99-46F8-970E-C85B1C79D64B}" presName="nodeFollowingNodes" presStyleLbl="node1" presStyleIdx="3" presStyleCnt="5" custRadScaleRad="97981" custRadScaleInc="59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B9FC-064A-4500-B8F8-C5AD4133817E}" type="pres">
      <dgm:prSet presAssocID="{88EFE2DB-DC4C-46E2-8FCC-87A82A9448C9}" presName="nodeFollowingNodes" presStyleLbl="node1" presStyleIdx="4" presStyleCnt="5" custRadScaleRad="96675" custRadScaleInc="128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6D9D7-E13F-424F-BB0C-33B7A5EB905D}" srcId="{1741FD29-7FA1-4BD0-9C8B-BCB06C025D8A}" destId="{674F64F8-DE99-46F8-970E-C85B1C79D64B}" srcOrd="3" destOrd="0" parTransId="{BD77D6D0-B8D5-44A8-8298-105094030BEC}" sibTransId="{A234CC3E-2E6A-453C-82B9-C371FBBC7FAF}"/>
    <dgm:cxn modelId="{EDB2FA5F-F096-42A2-96D8-45F329C072BB}" type="presOf" srcId="{1741FD29-7FA1-4BD0-9C8B-BCB06C025D8A}" destId="{3F55F480-DE21-4C3B-ACF7-37EE56ACFA25}" srcOrd="0" destOrd="0" presId="urn:microsoft.com/office/officeart/2005/8/layout/cycle3"/>
    <dgm:cxn modelId="{F20F58FB-1D68-40BB-B54B-1215A4373AA5}" srcId="{1741FD29-7FA1-4BD0-9C8B-BCB06C025D8A}" destId="{233CF595-2066-4700-91A6-CFDB3D187F4A}" srcOrd="1" destOrd="0" parTransId="{38340FA5-77F8-4531-9669-8790F620D045}" sibTransId="{5017996F-2763-43D7-9A69-68B30B265BEA}"/>
    <dgm:cxn modelId="{44A98FA2-BF50-45D0-9F80-B07D08376BF8}" srcId="{1741FD29-7FA1-4BD0-9C8B-BCB06C025D8A}" destId="{54C720E7-E88F-4FD1-A8C2-BBCF97E08554}" srcOrd="2" destOrd="0" parTransId="{163B212F-8BDD-427A-BE72-435314B71E53}" sibTransId="{59D77A09-B27B-4200-A596-F250F51652AD}"/>
    <dgm:cxn modelId="{B0315DCA-1D21-42F0-B9BF-609AF2040A3E}" type="presOf" srcId="{5FEE01C0-13B4-46B5-93ED-D6B5A83098AB}" destId="{7DCF9D48-6E65-474E-B9BE-7B69D4FF7430}" srcOrd="0" destOrd="0" presId="urn:microsoft.com/office/officeart/2005/8/layout/cycle3"/>
    <dgm:cxn modelId="{A1E1F74E-F7C6-4BF4-A2F1-F3BADF9DC265}" type="presOf" srcId="{88EFE2DB-DC4C-46E2-8FCC-87A82A9448C9}" destId="{24B2B9FC-064A-4500-B8F8-C5AD4133817E}" srcOrd="0" destOrd="0" presId="urn:microsoft.com/office/officeart/2005/8/layout/cycle3"/>
    <dgm:cxn modelId="{53C2CD93-1AF0-4EC1-972E-DAF46F619E8D}" type="presOf" srcId="{233CF595-2066-4700-91A6-CFDB3D187F4A}" destId="{2948A188-7778-4DB7-96D3-0F6CA8FB5510}" srcOrd="0" destOrd="0" presId="urn:microsoft.com/office/officeart/2005/8/layout/cycle3"/>
    <dgm:cxn modelId="{3F67D3EE-F3DC-48DB-9F85-02546B63245D}" type="presOf" srcId="{674F64F8-DE99-46F8-970E-C85B1C79D64B}" destId="{7EB373EF-0241-46EE-9E26-6B5280094EB7}" srcOrd="0" destOrd="0" presId="urn:microsoft.com/office/officeart/2005/8/layout/cycle3"/>
    <dgm:cxn modelId="{545675F5-C29C-4785-B443-535D39DA7AA6}" srcId="{1741FD29-7FA1-4BD0-9C8B-BCB06C025D8A}" destId="{5FEE01C0-13B4-46B5-93ED-D6B5A83098AB}" srcOrd="0" destOrd="0" parTransId="{80F46035-8814-4437-845D-8C2C995B50A7}" sibTransId="{1A08195B-818B-43B0-BB19-4A80BAC33D30}"/>
    <dgm:cxn modelId="{21DC6688-26B9-486D-8AB1-AD8D4151E7AF}" type="presOf" srcId="{1A08195B-818B-43B0-BB19-4A80BAC33D30}" destId="{E08EEE81-AE2B-40E1-8287-3F0F3B13A6CC}" srcOrd="0" destOrd="0" presId="urn:microsoft.com/office/officeart/2005/8/layout/cycle3"/>
    <dgm:cxn modelId="{9BA7EB87-65AE-4A0A-AF03-519EFD20C5A3}" srcId="{1741FD29-7FA1-4BD0-9C8B-BCB06C025D8A}" destId="{88EFE2DB-DC4C-46E2-8FCC-87A82A9448C9}" srcOrd="4" destOrd="0" parTransId="{E9FCDCD1-AA9B-441E-9862-4F556D35D92B}" sibTransId="{386F5267-6207-4111-AB9F-5102E1708E7A}"/>
    <dgm:cxn modelId="{AB41B0A7-AF09-4D89-B053-6CA335CEA523}" type="presOf" srcId="{54C720E7-E88F-4FD1-A8C2-BBCF97E08554}" destId="{1E3DC064-17FC-4C69-A860-7F709A02D334}" srcOrd="0" destOrd="0" presId="urn:microsoft.com/office/officeart/2005/8/layout/cycle3"/>
    <dgm:cxn modelId="{9770E3CC-A7EA-4A5B-9DF7-A0D0DF6D3F69}" type="presParOf" srcId="{3F55F480-DE21-4C3B-ACF7-37EE56ACFA25}" destId="{D3B0CDE2-547C-401F-9E22-83B68AE07756}" srcOrd="0" destOrd="0" presId="urn:microsoft.com/office/officeart/2005/8/layout/cycle3"/>
    <dgm:cxn modelId="{38F58D4F-6A47-487B-802A-DBB4E1CAA811}" type="presParOf" srcId="{D3B0CDE2-547C-401F-9E22-83B68AE07756}" destId="{7DCF9D48-6E65-474E-B9BE-7B69D4FF7430}" srcOrd="0" destOrd="0" presId="urn:microsoft.com/office/officeart/2005/8/layout/cycle3"/>
    <dgm:cxn modelId="{D6C51478-E586-4D22-ADD2-F99308CE39C6}" type="presParOf" srcId="{D3B0CDE2-547C-401F-9E22-83B68AE07756}" destId="{E08EEE81-AE2B-40E1-8287-3F0F3B13A6CC}" srcOrd="1" destOrd="0" presId="urn:microsoft.com/office/officeart/2005/8/layout/cycle3"/>
    <dgm:cxn modelId="{AF26A59E-CF76-485D-9705-D3A070F486E4}" type="presParOf" srcId="{D3B0CDE2-547C-401F-9E22-83B68AE07756}" destId="{2948A188-7778-4DB7-96D3-0F6CA8FB5510}" srcOrd="2" destOrd="0" presId="urn:microsoft.com/office/officeart/2005/8/layout/cycle3"/>
    <dgm:cxn modelId="{40F4B9FD-FA4D-4220-A231-5DD6A57FCFEE}" type="presParOf" srcId="{D3B0CDE2-547C-401F-9E22-83B68AE07756}" destId="{1E3DC064-17FC-4C69-A860-7F709A02D334}" srcOrd="3" destOrd="0" presId="urn:microsoft.com/office/officeart/2005/8/layout/cycle3"/>
    <dgm:cxn modelId="{CACC9249-01DE-47F3-BC33-1BBFF99E537E}" type="presParOf" srcId="{D3B0CDE2-547C-401F-9E22-83B68AE07756}" destId="{7EB373EF-0241-46EE-9E26-6B5280094EB7}" srcOrd="4" destOrd="0" presId="urn:microsoft.com/office/officeart/2005/8/layout/cycle3"/>
    <dgm:cxn modelId="{9154852B-80DA-4520-8B36-90ADD37A9127}" type="presParOf" srcId="{D3B0CDE2-547C-401F-9E22-83B68AE07756}" destId="{24B2B9FC-064A-4500-B8F8-C5AD4133817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EEE81-AE2B-40E1-8287-3F0F3B13A6CC}">
      <dsp:nvSpPr>
        <dsp:cNvPr id="0" name=""/>
        <dsp:cNvSpPr/>
      </dsp:nvSpPr>
      <dsp:spPr>
        <a:xfrm>
          <a:off x="2327551" y="22056"/>
          <a:ext cx="4786439" cy="4786439"/>
        </a:xfrm>
        <a:prstGeom prst="circularArrow">
          <a:avLst>
            <a:gd name="adj1" fmla="val 5544"/>
            <a:gd name="adj2" fmla="val 330680"/>
            <a:gd name="adj3" fmla="val 13301620"/>
            <a:gd name="adj4" fmla="val 1768188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F9D48-6E65-474E-B9BE-7B69D4FF7430}">
      <dsp:nvSpPr>
        <dsp:cNvPr id="0" name=""/>
        <dsp:cNvSpPr/>
      </dsp:nvSpPr>
      <dsp:spPr>
        <a:xfrm>
          <a:off x="1254590" y="1377776"/>
          <a:ext cx="2681906" cy="112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Конкурсная площадка </a:t>
          </a:r>
          <a:r>
            <a:rPr lang="ru-RU" sz="1600" kern="1200" dirty="0" smtClean="0"/>
            <a:t>(фестиваль семейного творчества «Мир дому твоему»)</a:t>
          </a:r>
          <a:endParaRPr lang="ru-RU" sz="1600" kern="1200" dirty="0"/>
        </a:p>
      </dsp:txBody>
      <dsp:txXfrm>
        <a:off x="1309729" y="1432915"/>
        <a:ext cx="2571628" cy="1019259"/>
      </dsp:txXfrm>
    </dsp:sp>
    <dsp:sp modelId="{2948A188-7778-4DB7-96D3-0F6CA8FB5510}">
      <dsp:nvSpPr>
        <dsp:cNvPr id="0" name=""/>
        <dsp:cNvSpPr/>
      </dsp:nvSpPr>
      <dsp:spPr>
        <a:xfrm>
          <a:off x="5425538" y="1224644"/>
          <a:ext cx="2259075" cy="112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«Потешный двор» </a:t>
          </a:r>
          <a:r>
            <a:rPr lang="ru-RU" sz="1600" kern="1200" dirty="0" smtClean="0"/>
            <a:t>(театрализованные игровые программы)</a:t>
          </a:r>
          <a:endParaRPr lang="ru-RU" sz="1600" kern="1200" dirty="0"/>
        </a:p>
      </dsp:txBody>
      <dsp:txXfrm>
        <a:off x="5480677" y="1279783"/>
        <a:ext cx="2148797" cy="1019259"/>
      </dsp:txXfrm>
    </dsp:sp>
    <dsp:sp modelId="{1E3DC064-17FC-4C69-A860-7F709A02D334}">
      <dsp:nvSpPr>
        <dsp:cNvPr id="0" name=""/>
        <dsp:cNvSpPr/>
      </dsp:nvSpPr>
      <dsp:spPr>
        <a:xfrm>
          <a:off x="5446950" y="2526213"/>
          <a:ext cx="2259075" cy="112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«Пальма-де-</a:t>
          </a:r>
          <a:r>
            <a:rPr lang="ru-RU" sz="1400" b="1" kern="1200" dirty="0" err="1" smtClean="0"/>
            <a:t>Озёрки</a:t>
          </a:r>
          <a:r>
            <a:rPr lang="ru-RU" sz="1400" b="1" kern="1200" dirty="0" smtClean="0"/>
            <a:t>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(молодежная площадка, полоса препятствий, </a:t>
          </a:r>
          <a:r>
            <a:rPr lang="ru-RU" sz="1200" kern="1200" dirty="0" err="1" smtClean="0"/>
            <a:t>археодром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5502089" y="2581352"/>
        <a:ext cx="2148797" cy="1019259"/>
      </dsp:txXfrm>
    </dsp:sp>
    <dsp:sp modelId="{7EB373EF-0241-46EE-9E26-6B5280094EB7}">
      <dsp:nvSpPr>
        <dsp:cNvPr id="0" name=""/>
        <dsp:cNvSpPr/>
      </dsp:nvSpPr>
      <dsp:spPr>
        <a:xfrm>
          <a:off x="1331316" y="2679354"/>
          <a:ext cx="2259075" cy="112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«Молодецкие забавы»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(спортивные игры и состязания)</a:t>
          </a:r>
          <a:endParaRPr lang="ru-RU" sz="1600" kern="1200" dirty="0"/>
        </a:p>
      </dsp:txBody>
      <dsp:txXfrm>
        <a:off x="1386455" y="2734493"/>
        <a:ext cx="2148797" cy="1019259"/>
      </dsp:txXfrm>
    </dsp:sp>
    <dsp:sp modelId="{24B2B9FC-064A-4500-B8F8-C5AD4133817E}">
      <dsp:nvSpPr>
        <dsp:cNvPr id="0" name=""/>
        <dsp:cNvSpPr/>
      </dsp:nvSpPr>
      <dsp:spPr>
        <a:xfrm>
          <a:off x="3398529" y="76195"/>
          <a:ext cx="2259075" cy="112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Главная сцена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(концертная программа местных и приглашенных коллективов)</a:t>
          </a:r>
          <a:endParaRPr lang="ru-RU" sz="1300" kern="1200" dirty="0"/>
        </a:p>
      </dsp:txBody>
      <dsp:txXfrm>
        <a:off x="3453668" y="131334"/>
        <a:ext cx="2148797" cy="1019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FA573-4FF2-49D9-A37C-674130B0567A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845DC-F959-4EB6-ABAA-358F3D652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7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47F9F9-044D-42E7-8EB0-0D5206374EC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Областной семейный фестиваль народного творчества</a:t>
            </a:r>
            <a:br>
              <a:rPr lang="ru-RU" sz="2000" dirty="0" smtClean="0"/>
            </a:br>
            <a:r>
              <a:rPr lang="ru-RU" sz="2000" dirty="0" smtClean="0"/>
              <a:t>«Праздник у семи озер»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8443" y="1484783"/>
            <a:ext cx="82089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«Праздник у семи озер»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п.Самусь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ЗАТО Северск)</a:t>
            </a:r>
          </a:p>
          <a:p>
            <a:pPr algn="ctr"/>
            <a:endParaRPr lang="ru-RU" dirty="0"/>
          </a:p>
          <a:p>
            <a:pPr algn="r"/>
            <a:endParaRPr lang="ru-RU" sz="1600" b="1" dirty="0" smtClean="0"/>
          </a:p>
          <a:p>
            <a:pPr algn="r"/>
            <a:endParaRPr lang="ru-RU" sz="1600" b="1" dirty="0"/>
          </a:p>
          <a:p>
            <a:pPr algn="r"/>
            <a:endParaRPr lang="ru-RU" sz="1600" b="1" dirty="0" smtClean="0"/>
          </a:p>
          <a:p>
            <a:pPr algn="r"/>
            <a:endParaRPr lang="ru-RU" sz="1600" b="1" dirty="0" smtClean="0"/>
          </a:p>
          <a:p>
            <a:pPr algn="r"/>
            <a:r>
              <a:rPr lang="ru-RU" sz="2400" b="1" dirty="0" smtClean="0"/>
              <a:t>Управление молодежной и семейной политики, </a:t>
            </a:r>
          </a:p>
          <a:p>
            <a:pPr algn="r"/>
            <a:r>
              <a:rPr lang="ru-RU" sz="2400" b="1" dirty="0" smtClean="0"/>
              <a:t>культуры и спорта Администрации ЗАТО Северск</a:t>
            </a:r>
            <a:endParaRPr lang="ru-RU" sz="2400" b="1" dirty="0"/>
          </a:p>
        </p:txBody>
      </p:sp>
      <p:pic>
        <p:nvPicPr>
          <p:cNvPr id="1026" name="Picture 2" descr="C:\Users\Юлия\Downloads\эмблем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1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/>
              <a:t>Областной семейный фестиваль народного творчества</a:t>
            </a:r>
            <a:br>
              <a:rPr lang="ru-RU" sz="2000" dirty="0"/>
            </a:br>
            <a:r>
              <a:rPr lang="ru-RU" sz="2000" dirty="0"/>
              <a:t>«Праздник у семи озер»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613" y="1160811"/>
            <a:ext cx="2623901" cy="856678"/>
          </a:xfrm>
          <a:prstGeom prst="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79512" y="1223454"/>
            <a:ext cx="26108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Показать природные достопримечательности жителям и гостям </a:t>
            </a:r>
            <a:r>
              <a:rPr lang="ru-RU" sz="1300" dirty="0">
                <a:solidFill>
                  <a:schemeClr val="bg1"/>
                </a:solidFill>
              </a:rPr>
              <a:t>Томской области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1" y="1111903"/>
            <a:ext cx="28225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33" y="1160811"/>
            <a:ext cx="28225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94334" y="1197068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Раскрыть новые таланты, представить их </a:t>
            </a:r>
            <a:r>
              <a:rPr lang="ru-RU" sz="1600" dirty="0" smtClean="0">
                <a:solidFill>
                  <a:schemeClr val="bg1"/>
                </a:solidFill>
              </a:rPr>
              <a:t>жителям региона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36580" y="1197068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Познакомить жителей с изделиями народного творчества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4" y="2166003"/>
            <a:ext cx="28225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14" y="2173006"/>
            <a:ext cx="28225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70684" y="2220577"/>
            <a:ext cx="2626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Представить услуги и товары предпринимателей </a:t>
            </a:r>
            <a:r>
              <a:rPr lang="ru-RU" sz="1600" dirty="0" err="1" smtClean="0">
                <a:solidFill>
                  <a:schemeClr val="bg1"/>
                </a:solidFill>
              </a:rPr>
              <a:t>П.Самусь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3538" y="2216112"/>
            <a:ext cx="2584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Собрать </a:t>
            </a:r>
            <a:r>
              <a:rPr lang="ru-RU" sz="1400" dirty="0" smtClean="0">
                <a:solidFill>
                  <a:schemeClr val="bg1"/>
                </a:solidFill>
              </a:rPr>
              <a:t>лучшие семейные коллективы области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220103"/>
            <a:ext cx="8208911" cy="6409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4110" y="4077072"/>
            <a:ext cx="8983897" cy="5760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110" y="5013176"/>
            <a:ext cx="228765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chemeClr val="tx1"/>
                </a:solidFill>
              </a:rPr>
              <a:t>Обеспечить информирование жителей области о фестивале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94334" y="5022552"/>
            <a:ext cx="228765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Сформировать  блок  актуальных  </a:t>
            </a:r>
            <a:r>
              <a:rPr lang="ru-RU" sz="1400" dirty="0" smtClean="0"/>
              <a:t>семейных конкурсных </a:t>
            </a:r>
            <a:r>
              <a:rPr lang="ru-RU" sz="1400" dirty="0"/>
              <a:t>номинаций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5022552"/>
            <a:ext cx="228765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Организовать ярмарку и концертную программу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6021288"/>
            <a:ext cx="288032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Обеспечить  фестиваль организационными ресурсами: кадровыми и финансовыми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94334" y="6021288"/>
            <a:ext cx="2821905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Организовать </a:t>
            </a:r>
            <a:r>
              <a:rPr lang="ru-RU" sz="1400" dirty="0" smtClean="0"/>
              <a:t>благоустройство территории вблизи озера Круглое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281796" y="6021288"/>
            <a:ext cx="2826211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Открыть новые перспективы предпринимателям городских территорий</a:t>
            </a:r>
            <a:endParaRPr lang="ru-RU" sz="14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683568" y="2054451"/>
            <a:ext cx="111931" cy="117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428392" y="2062933"/>
            <a:ext cx="111931" cy="117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8244408" y="2082977"/>
            <a:ext cx="111931" cy="117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2355795" y="2954247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6321330" y="2989729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1337892" y="3839695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244035" y="3717032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4491129" y="3718337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814494" y="4650224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4463146" y="4650223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7767006" y="4654441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2671531" y="4693879"/>
            <a:ext cx="55966" cy="1460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5776522" y="4674017"/>
            <a:ext cx="55966" cy="1460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8676455" y="4650223"/>
            <a:ext cx="55966" cy="1460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C:\Users\Юлия\Downloads\эмблема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1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/>
              <a:t>Областной семейный фестиваль народного творчества</a:t>
            </a:r>
            <a:br>
              <a:rPr lang="ru-RU" sz="2000" dirty="0"/>
            </a:br>
            <a:r>
              <a:rPr lang="ru-RU" sz="2000" dirty="0"/>
              <a:t>«Праздник у семи озер»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91680" y="1112284"/>
            <a:ext cx="6400800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Площадки фестиваля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Юлия\Downloads\эмблем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1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15744973"/>
              </p:ext>
            </p:extLst>
          </p:nvPr>
        </p:nvGraphicFramePr>
        <p:xfrm>
          <a:off x="179512" y="1904372"/>
          <a:ext cx="8712968" cy="482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55" y="5661248"/>
            <a:ext cx="2127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/>
              <a:t>Областной семейный фестиваль народного творчества</a:t>
            </a:r>
            <a:br>
              <a:rPr lang="ru-RU" sz="2000" dirty="0"/>
            </a:br>
            <a:r>
              <a:rPr lang="ru-RU" sz="2000" dirty="0"/>
              <a:t>«Праздник у семи озер»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96293708"/>
              </p:ext>
            </p:extLst>
          </p:nvPr>
        </p:nvGraphicFramePr>
        <p:xfrm>
          <a:off x="755576" y="1484784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" descr="C:\Users\Юлия\Downloads\эмблема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1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/>
              <a:t>Областной семейный фестиваль народного творчества</a:t>
            </a:r>
            <a:br>
              <a:rPr lang="ru-RU" sz="2000" dirty="0"/>
            </a:br>
            <a:r>
              <a:rPr lang="ru-RU" sz="2000" dirty="0"/>
              <a:t>«Праздник у семи озер»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337" y="1121859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«Легенда о семи озерах»</a:t>
            </a:r>
            <a:endParaRPr lang="ru-RU" sz="4400" b="1" dirty="0"/>
          </a:p>
        </p:txBody>
      </p:sp>
      <p:pic>
        <p:nvPicPr>
          <p:cNvPr id="10" name="Picture 2" descr="C:\Users\Юлия\Downloads\эмблем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1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7182" y="1988840"/>
            <a:ext cx="84312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Alexandra Zeferino Two" pitchFamily="66" charset="0"/>
              </a:rPr>
              <a:t>«Стоит перед красавицей </a:t>
            </a:r>
            <a:r>
              <a:rPr lang="ru-RU" sz="3200" b="1" dirty="0" smtClean="0">
                <a:latin typeface="Alexandra Zeferino Two" pitchFamily="66" charset="0"/>
              </a:rPr>
              <a:t> молодой </a:t>
            </a:r>
            <a:r>
              <a:rPr lang="ru-RU" sz="3200" b="1" dirty="0">
                <a:latin typeface="Alexandra Zeferino Two" pitchFamily="66" charset="0"/>
              </a:rPr>
              <a:t>княжич, а с ним ни серебра, ни злата. Только семь фляжек с водою. «Вот, красавица… Повидаться и попрощаться пришёл. Но с пустыми руками из этих мест не уеду. Увезу красоту твою в памяти. И вот эту водицу из семи озёр. Для моей семьи будущей… Первая вода – в купель, она любовь распалит и семью плодородной сделает. Вторая – дитя умыть, чтобы хворь забыть. Третья – огонь гнева потушит, мир восстановит. Четвёртая – соблазны смоет, верность укрепит. Пятая – силы придаст, всё перенести поможет. Шестая – в старости красоту вернёт. А седьмая – её мне дети и внуки с уважением поднесут…»</a:t>
            </a:r>
          </a:p>
        </p:txBody>
      </p:sp>
    </p:spTree>
    <p:extLst>
      <p:ext uri="{BB962C8B-B14F-4D97-AF65-F5344CB8AC3E}">
        <p14:creationId xmlns:p14="http://schemas.microsoft.com/office/powerpoint/2010/main" val="4022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/>
              <a:t>Областной семейный фестиваль народного творчества</a:t>
            </a:r>
            <a:br>
              <a:rPr lang="ru-RU" sz="2000" dirty="0"/>
            </a:br>
            <a:r>
              <a:rPr lang="ru-RU" sz="2000" dirty="0"/>
              <a:t>«Праздник у семи озер»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9246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Результаты</a:t>
            </a:r>
            <a:endParaRPr lang="ru-RU" sz="4400" b="1" dirty="0"/>
          </a:p>
        </p:txBody>
      </p:sp>
      <p:pic>
        <p:nvPicPr>
          <p:cNvPr id="7" name="Picture 2" descr="C:\Users\Юлия\Downloads\эмблем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1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204864"/>
            <a:ext cx="7344816" cy="3816424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туристического потока (на 200% ежегодно; в день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проведения фестиваля более 6 000 человек в 2018 году);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жителей 7 муниципальных образований области;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накомство жителей Томской области с новым местом отдыха на озере Круглое;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раскрытие предпринимательского потенциала жителей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п.Самусь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досуга жителей ЗАТО Северск и гостей территории;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раскрытие творческого потенциала жителей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п.Самусь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гостей территории.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1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Областной фестиваль-конкурс детского и юношеского творчества «Палитра талантов»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pic>
        <p:nvPicPr>
          <p:cNvPr id="8" name="Picture 2" descr="C:\Users\Юлия\Downloads\эмблем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1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лия\Downloads\АФИША 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3456384" cy="50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ия\Downloads\-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13838"/>
            <a:ext cx="3888432" cy="25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лия\Downloads\с.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21" y="1251516"/>
            <a:ext cx="3982805" cy="26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/>
              <a:t>Областной семейный фестиваль народного творчества</a:t>
            </a:r>
            <a:br>
              <a:rPr lang="ru-RU" sz="2000" dirty="0"/>
            </a:br>
            <a:r>
              <a:rPr lang="ru-RU" sz="2000" dirty="0"/>
              <a:t>«Праздник у семи озер»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pic>
        <p:nvPicPr>
          <p:cNvPr id="7" name="Picture 2" descr="C:\Users\Юлия\Downloads\эмблем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1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Юлия\Downloads\SEP_9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1" y="1306462"/>
            <a:ext cx="3888432" cy="259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ownloads\ES-_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102760"/>
            <a:ext cx="3816424" cy="25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лия\Downloads\SEP_9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1" y="4104226"/>
            <a:ext cx="3814713" cy="254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лия\Downloads\SEP_88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334844"/>
            <a:ext cx="3888431" cy="259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1800" dirty="0"/>
              <a:t>Областной семейный фестиваль народного творчества</a:t>
            </a:r>
            <a:br>
              <a:rPr lang="ru-RU" sz="1800" dirty="0"/>
            </a:br>
            <a:r>
              <a:rPr lang="ru-RU" sz="1800" dirty="0"/>
              <a:t>«Праздник у семи озер»</a:t>
            </a:r>
          </a:p>
        </p:txBody>
      </p:sp>
      <p:pic>
        <p:nvPicPr>
          <p:cNvPr id="5" name="Picture 2" descr="C:\Users\Юлия\Downloads\эмблем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40188"/>
            <a:ext cx="5049406" cy="44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633</TotalTime>
  <Words>401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Областной семейный фестиваль народного творчества «Праздник у семи озер»</vt:lpstr>
      <vt:lpstr>Областной семейный фестиваль народного творчества «Праздник у семи озер»</vt:lpstr>
      <vt:lpstr>Областной семейный фестиваль народного творчества «Праздник у семи озер»</vt:lpstr>
      <vt:lpstr>Областной семейный фестиваль народного творчества «Праздник у семи озер»</vt:lpstr>
      <vt:lpstr>Областной семейный фестиваль народного творчества «Праздник у семи озер»</vt:lpstr>
      <vt:lpstr>Областной семейный фестиваль народного творчества «Праздник у семи озер»</vt:lpstr>
      <vt:lpstr>Областной фестиваль-конкурс детского и юношеского творчества «Палитра талантов»</vt:lpstr>
      <vt:lpstr>Областной семейный фестиваль народного творчества «Праздник у семи озер»</vt:lpstr>
      <vt:lpstr>Областной семейный фестиваль народного творчества «Праздник у семи озер»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60</cp:revision>
  <dcterms:created xsi:type="dcterms:W3CDTF">2016-06-12T11:24:09Z</dcterms:created>
  <dcterms:modified xsi:type="dcterms:W3CDTF">2018-07-13T16:54:16Z</dcterms:modified>
</cp:coreProperties>
</file>