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88" r:id="rId4"/>
    <p:sldId id="258" r:id="rId5"/>
    <p:sldId id="294" r:id="rId6"/>
    <p:sldId id="277" r:id="rId7"/>
    <p:sldId id="265" r:id="rId8"/>
    <p:sldId id="260" r:id="rId9"/>
    <p:sldId id="280" r:id="rId10"/>
    <p:sldId id="275" r:id="rId11"/>
    <p:sldId id="285" r:id="rId12"/>
    <p:sldId id="282" r:id="rId13"/>
    <p:sldId id="286" r:id="rId14"/>
    <p:sldId id="284" r:id="rId15"/>
    <p:sldId id="283" r:id="rId16"/>
    <p:sldId id="281" r:id="rId17"/>
    <p:sldId id="287" r:id="rId18"/>
    <p:sldId id="263" r:id="rId19"/>
    <p:sldId id="268" r:id="rId20"/>
    <p:sldId id="276" r:id="rId21"/>
    <p:sldId id="290" r:id="rId22"/>
    <p:sldId id="291" r:id="rId23"/>
    <p:sldId id="292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0068"/>
    <a:srgbClr val="7B356E"/>
    <a:srgbClr val="6D2D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38" autoAdjust="0"/>
    <p:restoredTop sz="85817" autoAdjust="0"/>
  </p:normalViewPr>
  <p:slideViewPr>
    <p:cSldViewPr snapToGrid="0">
      <p:cViewPr varScale="1">
        <p:scale>
          <a:sx n="74" d="100"/>
          <a:sy n="74" d="100"/>
        </p:scale>
        <p:origin x="-60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2A6647-316D-4BAB-828C-9AD9F5422DF3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/>
      <dgm:spPr/>
      <dgm:t>
        <a:bodyPr/>
        <a:lstStyle/>
        <a:p>
          <a:endParaRPr lang="ru-RU"/>
        </a:p>
      </dgm:t>
    </dgm:pt>
    <dgm:pt modelId="{CF8F177C-08E2-4F5E-BDD5-9439FB739FA7}">
      <dgm:prSet/>
      <dgm:spPr/>
      <dgm:t>
        <a:bodyPr/>
        <a:lstStyle/>
        <a:p>
          <a:pPr algn="just" rtl="0"/>
          <a:r>
            <a:rPr lang="ru-RU" dirty="0" smtClean="0"/>
            <a:t>Образовательная программа с конкурсной составляющей, осуществляющая поддержку проектов,  направленных на решение социальных проблем и развитие гражданского общества</a:t>
          </a:r>
          <a:endParaRPr lang="ru-RU" dirty="0"/>
        </a:p>
      </dgm:t>
    </dgm:pt>
    <dgm:pt modelId="{4BAA6026-4151-4FA0-9B1F-D093495939D3}" type="parTrans" cxnId="{36F4C134-218C-4331-9D5D-EFF08C6A7423}">
      <dgm:prSet/>
      <dgm:spPr/>
      <dgm:t>
        <a:bodyPr/>
        <a:lstStyle/>
        <a:p>
          <a:endParaRPr lang="ru-RU"/>
        </a:p>
      </dgm:t>
    </dgm:pt>
    <dgm:pt modelId="{C80B5ADF-2945-41C8-8C65-B6B6C98B11AB}" type="sibTrans" cxnId="{36F4C134-218C-4331-9D5D-EFF08C6A7423}">
      <dgm:prSet/>
      <dgm:spPr/>
      <dgm:t>
        <a:bodyPr/>
        <a:lstStyle/>
        <a:p>
          <a:endParaRPr lang="ru-RU"/>
        </a:p>
      </dgm:t>
    </dgm:pt>
    <dgm:pt modelId="{9D11F616-7267-4ADB-A76F-A61D0D193A77}" type="pres">
      <dgm:prSet presAssocID="{4A2A6647-316D-4BAB-828C-9AD9F5422DF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CB8ED5-3F13-48B0-88CA-ADE553C84405}" type="pres">
      <dgm:prSet presAssocID="{CF8F177C-08E2-4F5E-BDD5-9439FB739FA7}" presName="parentText" presStyleLbl="node1" presStyleIdx="0" presStyleCnt="1" custLinFactNeighborY="-1587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02FD57-6AE0-4296-B3B0-D0A58A7079C7}" type="presOf" srcId="{CF8F177C-08E2-4F5E-BDD5-9439FB739FA7}" destId="{C8CB8ED5-3F13-48B0-88CA-ADE553C84405}" srcOrd="0" destOrd="0" presId="urn:microsoft.com/office/officeart/2005/8/layout/vList2"/>
    <dgm:cxn modelId="{36F4C134-218C-4331-9D5D-EFF08C6A7423}" srcId="{4A2A6647-316D-4BAB-828C-9AD9F5422DF3}" destId="{CF8F177C-08E2-4F5E-BDD5-9439FB739FA7}" srcOrd="0" destOrd="0" parTransId="{4BAA6026-4151-4FA0-9B1F-D093495939D3}" sibTransId="{C80B5ADF-2945-41C8-8C65-B6B6C98B11AB}"/>
    <dgm:cxn modelId="{25C762F0-5DE3-4057-826C-851326FC1AF5}" type="presOf" srcId="{4A2A6647-316D-4BAB-828C-9AD9F5422DF3}" destId="{9D11F616-7267-4ADB-A76F-A61D0D193A77}" srcOrd="0" destOrd="0" presId="urn:microsoft.com/office/officeart/2005/8/layout/vList2"/>
    <dgm:cxn modelId="{5E5E2B1F-8EEE-4976-9E8B-D67C976961E9}" type="presParOf" srcId="{9D11F616-7267-4ADB-A76F-A61D0D193A77}" destId="{C8CB8ED5-3F13-48B0-88CA-ADE553C8440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D366AD-30F0-462B-A2F7-A7B37D864DB7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7C44DB31-B4BE-46E2-B009-8D9701C8094C}">
      <dgm:prSet custT="1"/>
      <dgm:spPr/>
      <dgm:t>
        <a:bodyPr/>
        <a:lstStyle/>
        <a:p>
          <a:pPr algn="ctr" rtl="0"/>
          <a:r>
            <a:rPr lang="ru-RU" sz="2000" dirty="0" smtClean="0"/>
            <a:t>МАОУ ООШ с. Малое </a:t>
          </a:r>
          <a:r>
            <a:rPr lang="ru-RU" sz="2000" dirty="0" err="1" smtClean="0"/>
            <a:t>Перекопное</a:t>
          </a:r>
          <a:endParaRPr lang="ru-RU" sz="2000" dirty="0"/>
        </a:p>
      </dgm:t>
    </dgm:pt>
    <dgm:pt modelId="{9BAF564F-AD2D-45C0-9693-09C76A469204}" type="parTrans" cxnId="{8AA932C2-FED6-4D7E-86DB-97F2C3480A4F}">
      <dgm:prSet/>
      <dgm:spPr/>
      <dgm:t>
        <a:bodyPr/>
        <a:lstStyle/>
        <a:p>
          <a:pPr algn="ctr"/>
          <a:endParaRPr lang="ru-RU" sz="2000"/>
        </a:p>
      </dgm:t>
    </dgm:pt>
    <dgm:pt modelId="{87B746E0-19B7-46CE-B197-4418742B5D3B}" type="sibTrans" cxnId="{8AA932C2-FED6-4D7E-86DB-97F2C3480A4F}">
      <dgm:prSet/>
      <dgm:spPr/>
      <dgm:t>
        <a:bodyPr/>
        <a:lstStyle/>
        <a:p>
          <a:pPr algn="ctr"/>
          <a:endParaRPr lang="ru-RU" sz="2000"/>
        </a:p>
      </dgm:t>
    </dgm:pt>
    <dgm:pt modelId="{39B9AB6E-5AAC-4E5F-A221-56C4FCCE005E}">
      <dgm:prSet custT="1"/>
      <dgm:spPr/>
      <dgm:t>
        <a:bodyPr/>
        <a:lstStyle/>
        <a:p>
          <a:pPr algn="ctr" rtl="0"/>
          <a:r>
            <a:rPr lang="ru-RU" sz="2000" dirty="0" smtClean="0"/>
            <a:t>МАОУ ООШ </a:t>
          </a:r>
          <a:r>
            <a:rPr lang="ru-RU" sz="2000" dirty="0" err="1" smtClean="0"/>
            <a:t>с.Быков</a:t>
          </a:r>
          <a:r>
            <a:rPr lang="ru-RU" sz="2000" dirty="0" smtClean="0"/>
            <a:t> Отрог </a:t>
          </a:r>
          <a:endParaRPr lang="ru-RU" sz="2000" dirty="0"/>
        </a:p>
      </dgm:t>
    </dgm:pt>
    <dgm:pt modelId="{12775776-9B95-4CA8-AC7B-1F7CBFB33068}" type="parTrans" cxnId="{E54381C9-151F-4846-AD75-3C552105071C}">
      <dgm:prSet/>
      <dgm:spPr/>
      <dgm:t>
        <a:bodyPr/>
        <a:lstStyle/>
        <a:p>
          <a:pPr algn="ctr"/>
          <a:endParaRPr lang="ru-RU" sz="2000"/>
        </a:p>
      </dgm:t>
    </dgm:pt>
    <dgm:pt modelId="{5ADEF830-94C7-4F47-878D-BB017895B192}" type="sibTrans" cxnId="{E54381C9-151F-4846-AD75-3C552105071C}">
      <dgm:prSet/>
      <dgm:spPr/>
      <dgm:t>
        <a:bodyPr/>
        <a:lstStyle/>
        <a:p>
          <a:pPr algn="ctr"/>
          <a:endParaRPr lang="ru-RU" sz="2000"/>
        </a:p>
      </dgm:t>
    </dgm:pt>
    <dgm:pt modelId="{4B85A4FF-75EC-446A-B6E3-C7B9B007F120}">
      <dgm:prSet custT="1"/>
      <dgm:spPr/>
      <dgm:t>
        <a:bodyPr/>
        <a:lstStyle/>
        <a:p>
          <a:pPr algn="ctr" rtl="0"/>
          <a:r>
            <a:rPr lang="ru-RU" sz="2000" smtClean="0"/>
            <a:t>МАОУ СОШ №7</a:t>
          </a:r>
          <a:endParaRPr lang="ru-RU" sz="2000"/>
        </a:p>
      </dgm:t>
    </dgm:pt>
    <dgm:pt modelId="{F537A5D5-438F-43DF-A10F-D2EB85F34F20}" type="parTrans" cxnId="{FF2DBA69-0AD7-4C42-849C-86AB2C3D3D15}">
      <dgm:prSet/>
      <dgm:spPr/>
      <dgm:t>
        <a:bodyPr/>
        <a:lstStyle/>
        <a:p>
          <a:pPr algn="ctr"/>
          <a:endParaRPr lang="ru-RU" sz="2000"/>
        </a:p>
      </dgm:t>
    </dgm:pt>
    <dgm:pt modelId="{2C31042E-C85B-4A93-A967-2E8C5D78B0DC}" type="sibTrans" cxnId="{FF2DBA69-0AD7-4C42-849C-86AB2C3D3D15}">
      <dgm:prSet/>
      <dgm:spPr/>
      <dgm:t>
        <a:bodyPr/>
        <a:lstStyle/>
        <a:p>
          <a:pPr algn="ctr"/>
          <a:endParaRPr lang="ru-RU" sz="2000"/>
        </a:p>
      </dgm:t>
    </dgm:pt>
    <dgm:pt modelId="{0499EB8A-8661-4EB1-899B-1BA07EB757C9}">
      <dgm:prSet custT="1"/>
      <dgm:spPr/>
      <dgm:t>
        <a:bodyPr/>
        <a:lstStyle/>
        <a:p>
          <a:pPr algn="ctr" rtl="0"/>
          <a:r>
            <a:rPr lang="ru-RU" sz="2000" smtClean="0"/>
            <a:t>МАОУ СОШ №27</a:t>
          </a:r>
          <a:endParaRPr lang="ru-RU" sz="2000"/>
        </a:p>
      </dgm:t>
    </dgm:pt>
    <dgm:pt modelId="{C52D6510-22C5-43F7-B16F-A8781159A042}" type="parTrans" cxnId="{747530E6-088F-4DDC-B7E2-C5B09A58C4B3}">
      <dgm:prSet/>
      <dgm:spPr/>
      <dgm:t>
        <a:bodyPr/>
        <a:lstStyle/>
        <a:p>
          <a:pPr algn="ctr"/>
          <a:endParaRPr lang="ru-RU" sz="2000"/>
        </a:p>
      </dgm:t>
    </dgm:pt>
    <dgm:pt modelId="{3B775DB9-D66D-4377-94F7-F4575D7BCB17}" type="sibTrans" cxnId="{747530E6-088F-4DDC-B7E2-C5B09A58C4B3}">
      <dgm:prSet/>
      <dgm:spPr/>
      <dgm:t>
        <a:bodyPr/>
        <a:lstStyle/>
        <a:p>
          <a:pPr algn="ctr"/>
          <a:endParaRPr lang="ru-RU" sz="2000"/>
        </a:p>
      </dgm:t>
    </dgm:pt>
    <dgm:pt modelId="{DFF26362-4C3E-45FB-BDCE-D311B63C2680}">
      <dgm:prSet custT="1"/>
      <dgm:spPr/>
      <dgm:t>
        <a:bodyPr/>
        <a:lstStyle/>
        <a:p>
          <a:pPr algn="ctr" rtl="0"/>
          <a:r>
            <a:rPr lang="ru-RU" sz="2000" dirty="0" smtClean="0"/>
            <a:t>МАОУ СОШ №16</a:t>
          </a:r>
          <a:br>
            <a:rPr lang="ru-RU" sz="2000" dirty="0" smtClean="0"/>
          </a:br>
          <a:endParaRPr lang="ru-RU" sz="2000" dirty="0"/>
        </a:p>
      </dgm:t>
    </dgm:pt>
    <dgm:pt modelId="{D803DB7E-A1AD-4B88-AD64-CCD0419FC256}" type="parTrans" cxnId="{8F6B0B4C-F601-4024-A768-5C62157A6967}">
      <dgm:prSet/>
      <dgm:spPr/>
      <dgm:t>
        <a:bodyPr/>
        <a:lstStyle/>
        <a:p>
          <a:pPr algn="ctr"/>
          <a:endParaRPr lang="ru-RU" sz="2000"/>
        </a:p>
      </dgm:t>
    </dgm:pt>
    <dgm:pt modelId="{7BA374F2-5297-4F97-B3CF-D71DB9D24BEE}" type="sibTrans" cxnId="{8F6B0B4C-F601-4024-A768-5C62157A6967}">
      <dgm:prSet/>
      <dgm:spPr/>
      <dgm:t>
        <a:bodyPr/>
        <a:lstStyle/>
        <a:p>
          <a:pPr algn="ctr"/>
          <a:endParaRPr lang="ru-RU" sz="2000"/>
        </a:p>
      </dgm:t>
    </dgm:pt>
    <dgm:pt modelId="{F6AA0769-3E7F-467D-A5EF-2BD7865EF7A2}">
      <dgm:prSet custT="1"/>
      <dgm:spPr/>
      <dgm:t>
        <a:bodyPr/>
        <a:lstStyle/>
        <a:p>
          <a:pPr algn="ctr" rtl="0"/>
          <a:r>
            <a:rPr lang="ru-RU" sz="2000" smtClean="0"/>
            <a:t>МАОУ СОШ № 19</a:t>
          </a:r>
          <a:endParaRPr lang="ru-RU" sz="2000"/>
        </a:p>
      </dgm:t>
    </dgm:pt>
    <dgm:pt modelId="{E3DD0A7A-2786-4C7E-BFE6-29F52C066CE8}" type="parTrans" cxnId="{52C90FE0-FCD3-4FFB-9E8A-8CE6A9C62EB8}">
      <dgm:prSet/>
      <dgm:spPr/>
      <dgm:t>
        <a:bodyPr/>
        <a:lstStyle/>
        <a:p>
          <a:pPr algn="ctr"/>
          <a:endParaRPr lang="ru-RU" sz="2000"/>
        </a:p>
      </dgm:t>
    </dgm:pt>
    <dgm:pt modelId="{AA18CA27-EEDF-47B8-8C19-9CA3742044BF}" type="sibTrans" cxnId="{52C90FE0-FCD3-4FFB-9E8A-8CE6A9C62EB8}">
      <dgm:prSet/>
      <dgm:spPr/>
      <dgm:t>
        <a:bodyPr/>
        <a:lstStyle/>
        <a:p>
          <a:pPr algn="ctr"/>
          <a:endParaRPr lang="ru-RU" sz="2000"/>
        </a:p>
      </dgm:t>
    </dgm:pt>
    <dgm:pt modelId="{2575BC7F-45BE-42C1-A1CE-3F9E91258A37}">
      <dgm:prSet custT="1"/>
      <dgm:spPr/>
      <dgm:t>
        <a:bodyPr/>
        <a:lstStyle/>
        <a:p>
          <a:pPr algn="ctr" rtl="0"/>
          <a:r>
            <a:rPr lang="ru-RU" sz="2000" smtClean="0"/>
            <a:t>МАОУ СОШ №13</a:t>
          </a:r>
          <a:endParaRPr lang="ru-RU" sz="2000"/>
        </a:p>
      </dgm:t>
    </dgm:pt>
    <dgm:pt modelId="{144FA882-677B-4077-8FCE-06147930E9C0}" type="parTrans" cxnId="{906C20CC-50DC-42CD-9446-E51445FFA110}">
      <dgm:prSet/>
      <dgm:spPr/>
      <dgm:t>
        <a:bodyPr/>
        <a:lstStyle/>
        <a:p>
          <a:pPr algn="ctr"/>
          <a:endParaRPr lang="ru-RU" sz="2000"/>
        </a:p>
      </dgm:t>
    </dgm:pt>
    <dgm:pt modelId="{C2ED1BE5-8F76-4EA7-9327-8A82BBB47DDA}" type="sibTrans" cxnId="{906C20CC-50DC-42CD-9446-E51445FFA110}">
      <dgm:prSet/>
      <dgm:spPr/>
      <dgm:t>
        <a:bodyPr/>
        <a:lstStyle/>
        <a:p>
          <a:pPr algn="ctr"/>
          <a:endParaRPr lang="ru-RU" sz="2000"/>
        </a:p>
      </dgm:t>
    </dgm:pt>
    <dgm:pt modelId="{965550F5-75D2-4033-B332-F2018DEE17A2}">
      <dgm:prSet custT="1"/>
      <dgm:spPr/>
      <dgm:t>
        <a:bodyPr/>
        <a:lstStyle/>
        <a:p>
          <a:pPr algn="ctr" rtl="0"/>
          <a:r>
            <a:rPr lang="ru-RU" sz="2000" dirty="0" smtClean="0"/>
            <a:t>МАОУ СОШ №21</a:t>
          </a:r>
        </a:p>
      </dgm:t>
    </dgm:pt>
    <dgm:pt modelId="{CD4F1994-DC27-4237-ACE2-0D2D8B8A47ED}" type="parTrans" cxnId="{99C02CAA-16B5-4D65-9577-C5C8C1F9526C}">
      <dgm:prSet/>
      <dgm:spPr/>
      <dgm:t>
        <a:bodyPr/>
        <a:lstStyle/>
        <a:p>
          <a:pPr algn="ctr"/>
          <a:endParaRPr lang="ru-RU" sz="2000"/>
        </a:p>
      </dgm:t>
    </dgm:pt>
    <dgm:pt modelId="{4596DD81-3EC8-4CD8-9A77-2D4AB8283BC7}" type="sibTrans" cxnId="{99C02CAA-16B5-4D65-9577-C5C8C1F9526C}">
      <dgm:prSet/>
      <dgm:spPr/>
      <dgm:t>
        <a:bodyPr/>
        <a:lstStyle/>
        <a:p>
          <a:pPr algn="ctr"/>
          <a:endParaRPr lang="ru-RU" sz="2000"/>
        </a:p>
      </dgm:t>
    </dgm:pt>
    <dgm:pt modelId="{71E238BF-ED40-4CCD-B5F0-98E59BB91EA9}">
      <dgm:prSet custT="1"/>
      <dgm:spPr/>
      <dgm:t>
        <a:bodyPr/>
        <a:lstStyle/>
        <a:p>
          <a:pPr algn="ctr" rtl="0"/>
          <a:r>
            <a:rPr lang="ru-RU" sz="2000" dirty="0" smtClean="0"/>
            <a:t>МАОУ СОШ №18</a:t>
          </a:r>
          <a:endParaRPr lang="ru-RU" sz="2000" dirty="0"/>
        </a:p>
      </dgm:t>
    </dgm:pt>
    <dgm:pt modelId="{007599CC-9EC3-4FCD-8C0F-98EAF1B6467A}" type="parTrans" cxnId="{99670EFA-1C16-49E9-92F9-801E5D3114B7}">
      <dgm:prSet/>
      <dgm:spPr/>
      <dgm:t>
        <a:bodyPr/>
        <a:lstStyle/>
        <a:p>
          <a:endParaRPr lang="ru-RU"/>
        </a:p>
      </dgm:t>
    </dgm:pt>
    <dgm:pt modelId="{3F278CB4-C8BF-4BD3-8B3F-2A30286F07EF}" type="sibTrans" cxnId="{99670EFA-1C16-49E9-92F9-801E5D3114B7}">
      <dgm:prSet/>
      <dgm:spPr/>
      <dgm:t>
        <a:bodyPr/>
        <a:lstStyle/>
        <a:p>
          <a:endParaRPr lang="ru-RU"/>
        </a:p>
      </dgm:t>
    </dgm:pt>
    <dgm:pt modelId="{638E6126-0103-4369-ADD7-1DAC57A9FED0}" type="pres">
      <dgm:prSet presAssocID="{4FD366AD-30F0-462B-A2F7-A7B37D864DB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2820F6C-9291-439B-A84B-B7B9A13E9F7C}" type="pres">
      <dgm:prSet presAssocID="{7C44DB31-B4BE-46E2-B009-8D9701C8094C}" presName="parentText" presStyleLbl="node1" presStyleIdx="0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F731E0-1CB6-42E0-9A57-42191A5B3578}" type="pres">
      <dgm:prSet presAssocID="{87B746E0-19B7-46CE-B197-4418742B5D3B}" presName="spacer" presStyleCnt="0"/>
      <dgm:spPr/>
    </dgm:pt>
    <dgm:pt modelId="{411C0799-35AB-4BAA-9FC8-737D300671CE}" type="pres">
      <dgm:prSet presAssocID="{39B9AB6E-5AAC-4E5F-A221-56C4FCCE005E}" presName="parentText" presStyleLbl="node1" presStyleIdx="1" presStyleCnt="9" custScaleY="971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EFA54F-0178-4F51-87B1-21DB8D4F49DB}" type="pres">
      <dgm:prSet presAssocID="{5ADEF830-94C7-4F47-878D-BB017895B192}" presName="spacer" presStyleCnt="0"/>
      <dgm:spPr/>
    </dgm:pt>
    <dgm:pt modelId="{C69DB861-3CFD-4EA5-AD77-010C5C878D7E}" type="pres">
      <dgm:prSet presAssocID="{4B85A4FF-75EC-446A-B6E3-C7B9B007F120}" presName="parentText" presStyleLbl="node1" presStyleIdx="2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11622E-D8C7-4AF5-B232-90F48C9747AE}" type="pres">
      <dgm:prSet presAssocID="{2C31042E-C85B-4A93-A967-2E8C5D78B0DC}" presName="spacer" presStyleCnt="0"/>
      <dgm:spPr/>
    </dgm:pt>
    <dgm:pt modelId="{1EDA5B81-5CF1-42FA-8C16-563C26F9D783}" type="pres">
      <dgm:prSet presAssocID="{0499EB8A-8661-4EB1-899B-1BA07EB757C9}" presName="parentText" presStyleLbl="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026B92-5786-47B9-AD6E-40BFE7936FE9}" type="pres">
      <dgm:prSet presAssocID="{3B775DB9-D66D-4377-94F7-F4575D7BCB17}" presName="spacer" presStyleCnt="0"/>
      <dgm:spPr/>
    </dgm:pt>
    <dgm:pt modelId="{970AF042-C072-44A7-B0C4-28276DBD1FAA}" type="pres">
      <dgm:prSet presAssocID="{DFF26362-4C3E-45FB-BDCE-D311B63C2680}" presName="parentText" presStyleLbl="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B49650-22CA-40DE-B92A-A6C40F852F56}" type="pres">
      <dgm:prSet presAssocID="{7BA374F2-5297-4F97-B3CF-D71DB9D24BEE}" presName="spacer" presStyleCnt="0"/>
      <dgm:spPr/>
    </dgm:pt>
    <dgm:pt modelId="{09852D44-2AB0-4A07-B996-73623EF774D1}" type="pres">
      <dgm:prSet presAssocID="{F6AA0769-3E7F-467D-A5EF-2BD7865EF7A2}" presName="parentText" presStyleLbl="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34A154-562B-418C-B474-1F610CB3284D}" type="pres">
      <dgm:prSet presAssocID="{AA18CA27-EEDF-47B8-8C19-9CA3742044BF}" presName="spacer" presStyleCnt="0"/>
      <dgm:spPr/>
    </dgm:pt>
    <dgm:pt modelId="{31B4EA8B-DCF6-49B4-B64F-923A6194D35A}" type="pres">
      <dgm:prSet presAssocID="{2575BC7F-45BE-42C1-A1CE-3F9E91258A37}" presName="parentText" presStyleLbl="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DB3014-9E4D-4D98-90AD-A86CEC22D7CD}" type="pres">
      <dgm:prSet presAssocID="{C2ED1BE5-8F76-4EA7-9327-8A82BBB47DDA}" presName="spacer" presStyleCnt="0"/>
      <dgm:spPr/>
    </dgm:pt>
    <dgm:pt modelId="{BCE0D2BB-B96D-4959-9860-602F21F371DF}" type="pres">
      <dgm:prSet presAssocID="{965550F5-75D2-4033-B332-F2018DEE17A2}" presName="parentText" presStyleLbl="node1" presStyleIdx="7" presStyleCnt="9" custLinFactY="-18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085241-5655-4CDE-9ABF-C42717880625}" type="pres">
      <dgm:prSet presAssocID="{4596DD81-3EC8-4CD8-9A77-2D4AB8283BC7}" presName="spacer" presStyleCnt="0"/>
      <dgm:spPr/>
    </dgm:pt>
    <dgm:pt modelId="{194D7566-A68B-414F-8CB0-0ED81F3B07A3}" type="pres">
      <dgm:prSet presAssocID="{71E238BF-ED40-4CCD-B5F0-98E59BB91EA9}" presName="parentText" presStyleLbl="node1" presStyleIdx="8" presStyleCnt="9" custLinFactY="-181" custLinFactNeighborX="-348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935BAD9-498D-4D23-BFA5-9D63947D8DC8}" type="presOf" srcId="{4B85A4FF-75EC-446A-B6E3-C7B9B007F120}" destId="{C69DB861-3CFD-4EA5-AD77-010C5C878D7E}" srcOrd="0" destOrd="0" presId="urn:microsoft.com/office/officeart/2005/8/layout/vList2"/>
    <dgm:cxn modelId="{251F6EDD-CF6C-45F5-8E64-22C414F1CBC7}" type="presOf" srcId="{F6AA0769-3E7F-467D-A5EF-2BD7865EF7A2}" destId="{09852D44-2AB0-4A07-B996-73623EF774D1}" srcOrd="0" destOrd="0" presId="urn:microsoft.com/office/officeart/2005/8/layout/vList2"/>
    <dgm:cxn modelId="{F826D51B-84F4-4121-A79A-A38629E6BDA7}" type="presOf" srcId="{4FD366AD-30F0-462B-A2F7-A7B37D864DB7}" destId="{638E6126-0103-4369-ADD7-1DAC57A9FED0}" srcOrd="0" destOrd="0" presId="urn:microsoft.com/office/officeart/2005/8/layout/vList2"/>
    <dgm:cxn modelId="{8AA932C2-FED6-4D7E-86DB-97F2C3480A4F}" srcId="{4FD366AD-30F0-462B-A2F7-A7B37D864DB7}" destId="{7C44DB31-B4BE-46E2-B009-8D9701C8094C}" srcOrd="0" destOrd="0" parTransId="{9BAF564F-AD2D-45C0-9693-09C76A469204}" sibTransId="{87B746E0-19B7-46CE-B197-4418742B5D3B}"/>
    <dgm:cxn modelId="{5E1E9322-FD8D-4386-8376-E23BA5760B88}" type="presOf" srcId="{0499EB8A-8661-4EB1-899B-1BA07EB757C9}" destId="{1EDA5B81-5CF1-42FA-8C16-563C26F9D783}" srcOrd="0" destOrd="0" presId="urn:microsoft.com/office/officeart/2005/8/layout/vList2"/>
    <dgm:cxn modelId="{99670EFA-1C16-49E9-92F9-801E5D3114B7}" srcId="{4FD366AD-30F0-462B-A2F7-A7B37D864DB7}" destId="{71E238BF-ED40-4CCD-B5F0-98E59BB91EA9}" srcOrd="8" destOrd="0" parTransId="{007599CC-9EC3-4FCD-8C0F-98EAF1B6467A}" sibTransId="{3F278CB4-C8BF-4BD3-8B3F-2A30286F07EF}"/>
    <dgm:cxn modelId="{99C02CAA-16B5-4D65-9577-C5C8C1F9526C}" srcId="{4FD366AD-30F0-462B-A2F7-A7B37D864DB7}" destId="{965550F5-75D2-4033-B332-F2018DEE17A2}" srcOrd="7" destOrd="0" parTransId="{CD4F1994-DC27-4237-ACE2-0D2D8B8A47ED}" sibTransId="{4596DD81-3EC8-4CD8-9A77-2D4AB8283BC7}"/>
    <dgm:cxn modelId="{7947ED8B-1B3D-41A2-A097-76D15E0B6D9B}" type="presOf" srcId="{965550F5-75D2-4033-B332-F2018DEE17A2}" destId="{BCE0D2BB-B96D-4959-9860-602F21F371DF}" srcOrd="0" destOrd="0" presId="urn:microsoft.com/office/officeart/2005/8/layout/vList2"/>
    <dgm:cxn modelId="{BC06732E-213A-40B5-B899-27C8350D6C01}" type="presOf" srcId="{7C44DB31-B4BE-46E2-B009-8D9701C8094C}" destId="{32820F6C-9291-439B-A84B-B7B9A13E9F7C}" srcOrd="0" destOrd="0" presId="urn:microsoft.com/office/officeart/2005/8/layout/vList2"/>
    <dgm:cxn modelId="{E54381C9-151F-4846-AD75-3C552105071C}" srcId="{4FD366AD-30F0-462B-A2F7-A7B37D864DB7}" destId="{39B9AB6E-5AAC-4E5F-A221-56C4FCCE005E}" srcOrd="1" destOrd="0" parTransId="{12775776-9B95-4CA8-AC7B-1F7CBFB33068}" sibTransId="{5ADEF830-94C7-4F47-878D-BB017895B192}"/>
    <dgm:cxn modelId="{7A22432C-C5AA-4AFB-B046-E57749E9614A}" type="presOf" srcId="{71E238BF-ED40-4CCD-B5F0-98E59BB91EA9}" destId="{194D7566-A68B-414F-8CB0-0ED81F3B07A3}" srcOrd="0" destOrd="0" presId="urn:microsoft.com/office/officeart/2005/8/layout/vList2"/>
    <dgm:cxn modelId="{DA3D558B-A7AE-4D86-B0F6-5D1E249EDC7A}" type="presOf" srcId="{DFF26362-4C3E-45FB-BDCE-D311B63C2680}" destId="{970AF042-C072-44A7-B0C4-28276DBD1FAA}" srcOrd="0" destOrd="0" presId="urn:microsoft.com/office/officeart/2005/8/layout/vList2"/>
    <dgm:cxn modelId="{747530E6-088F-4DDC-B7E2-C5B09A58C4B3}" srcId="{4FD366AD-30F0-462B-A2F7-A7B37D864DB7}" destId="{0499EB8A-8661-4EB1-899B-1BA07EB757C9}" srcOrd="3" destOrd="0" parTransId="{C52D6510-22C5-43F7-B16F-A8781159A042}" sibTransId="{3B775DB9-D66D-4377-94F7-F4575D7BCB17}"/>
    <dgm:cxn modelId="{906C20CC-50DC-42CD-9446-E51445FFA110}" srcId="{4FD366AD-30F0-462B-A2F7-A7B37D864DB7}" destId="{2575BC7F-45BE-42C1-A1CE-3F9E91258A37}" srcOrd="6" destOrd="0" parTransId="{144FA882-677B-4077-8FCE-06147930E9C0}" sibTransId="{C2ED1BE5-8F76-4EA7-9327-8A82BBB47DDA}"/>
    <dgm:cxn modelId="{FF2DBA69-0AD7-4C42-849C-86AB2C3D3D15}" srcId="{4FD366AD-30F0-462B-A2F7-A7B37D864DB7}" destId="{4B85A4FF-75EC-446A-B6E3-C7B9B007F120}" srcOrd="2" destOrd="0" parTransId="{F537A5D5-438F-43DF-A10F-D2EB85F34F20}" sibTransId="{2C31042E-C85B-4A93-A967-2E8C5D78B0DC}"/>
    <dgm:cxn modelId="{8F6B0B4C-F601-4024-A768-5C62157A6967}" srcId="{4FD366AD-30F0-462B-A2F7-A7B37D864DB7}" destId="{DFF26362-4C3E-45FB-BDCE-D311B63C2680}" srcOrd="4" destOrd="0" parTransId="{D803DB7E-A1AD-4B88-AD64-CCD0419FC256}" sibTransId="{7BA374F2-5297-4F97-B3CF-D71DB9D24BEE}"/>
    <dgm:cxn modelId="{FE0193CE-AF27-4058-8AB4-07C09929D416}" type="presOf" srcId="{39B9AB6E-5AAC-4E5F-A221-56C4FCCE005E}" destId="{411C0799-35AB-4BAA-9FC8-737D300671CE}" srcOrd="0" destOrd="0" presId="urn:microsoft.com/office/officeart/2005/8/layout/vList2"/>
    <dgm:cxn modelId="{D664EA63-DBB0-4BEB-9D7A-10E6221A689F}" type="presOf" srcId="{2575BC7F-45BE-42C1-A1CE-3F9E91258A37}" destId="{31B4EA8B-DCF6-49B4-B64F-923A6194D35A}" srcOrd="0" destOrd="0" presId="urn:microsoft.com/office/officeart/2005/8/layout/vList2"/>
    <dgm:cxn modelId="{52C90FE0-FCD3-4FFB-9E8A-8CE6A9C62EB8}" srcId="{4FD366AD-30F0-462B-A2F7-A7B37D864DB7}" destId="{F6AA0769-3E7F-467D-A5EF-2BD7865EF7A2}" srcOrd="5" destOrd="0" parTransId="{E3DD0A7A-2786-4C7E-BFE6-29F52C066CE8}" sibTransId="{AA18CA27-EEDF-47B8-8C19-9CA3742044BF}"/>
    <dgm:cxn modelId="{83A49D17-0BB2-4116-AF78-409AD0555C6E}" type="presParOf" srcId="{638E6126-0103-4369-ADD7-1DAC57A9FED0}" destId="{32820F6C-9291-439B-A84B-B7B9A13E9F7C}" srcOrd="0" destOrd="0" presId="urn:microsoft.com/office/officeart/2005/8/layout/vList2"/>
    <dgm:cxn modelId="{9E0B207D-776A-45A9-827A-A5634AF948E6}" type="presParOf" srcId="{638E6126-0103-4369-ADD7-1DAC57A9FED0}" destId="{52F731E0-1CB6-42E0-9A57-42191A5B3578}" srcOrd="1" destOrd="0" presId="urn:microsoft.com/office/officeart/2005/8/layout/vList2"/>
    <dgm:cxn modelId="{30FD41C5-24BD-4691-87F1-6E69EFA31E1B}" type="presParOf" srcId="{638E6126-0103-4369-ADD7-1DAC57A9FED0}" destId="{411C0799-35AB-4BAA-9FC8-737D300671CE}" srcOrd="2" destOrd="0" presId="urn:microsoft.com/office/officeart/2005/8/layout/vList2"/>
    <dgm:cxn modelId="{ECD7A5CD-9A4B-4769-BDCE-09D048102A04}" type="presParOf" srcId="{638E6126-0103-4369-ADD7-1DAC57A9FED0}" destId="{66EFA54F-0178-4F51-87B1-21DB8D4F49DB}" srcOrd="3" destOrd="0" presId="urn:microsoft.com/office/officeart/2005/8/layout/vList2"/>
    <dgm:cxn modelId="{081C46E1-AB4E-4020-8E54-B0E78A1840E1}" type="presParOf" srcId="{638E6126-0103-4369-ADD7-1DAC57A9FED0}" destId="{C69DB861-3CFD-4EA5-AD77-010C5C878D7E}" srcOrd="4" destOrd="0" presId="urn:microsoft.com/office/officeart/2005/8/layout/vList2"/>
    <dgm:cxn modelId="{5267E33A-478A-47F6-A869-DD19693DD6B6}" type="presParOf" srcId="{638E6126-0103-4369-ADD7-1DAC57A9FED0}" destId="{F011622E-D8C7-4AF5-B232-90F48C9747AE}" srcOrd="5" destOrd="0" presId="urn:microsoft.com/office/officeart/2005/8/layout/vList2"/>
    <dgm:cxn modelId="{E2036124-77E0-4A0D-B4CB-C870DEA1CB13}" type="presParOf" srcId="{638E6126-0103-4369-ADD7-1DAC57A9FED0}" destId="{1EDA5B81-5CF1-42FA-8C16-563C26F9D783}" srcOrd="6" destOrd="0" presId="urn:microsoft.com/office/officeart/2005/8/layout/vList2"/>
    <dgm:cxn modelId="{A5E5D793-C4F7-4B17-BCA8-22E24DA3C353}" type="presParOf" srcId="{638E6126-0103-4369-ADD7-1DAC57A9FED0}" destId="{D7026B92-5786-47B9-AD6E-40BFE7936FE9}" srcOrd="7" destOrd="0" presId="urn:microsoft.com/office/officeart/2005/8/layout/vList2"/>
    <dgm:cxn modelId="{2FA0C377-BE7A-4636-AA25-4CCB9AB26496}" type="presParOf" srcId="{638E6126-0103-4369-ADD7-1DAC57A9FED0}" destId="{970AF042-C072-44A7-B0C4-28276DBD1FAA}" srcOrd="8" destOrd="0" presId="urn:microsoft.com/office/officeart/2005/8/layout/vList2"/>
    <dgm:cxn modelId="{D78080B5-A7FB-4601-B72E-2F78119AA118}" type="presParOf" srcId="{638E6126-0103-4369-ADD7-1DAC57A9FED0}" destId="{18B49650-22CA-40DE-B92A-A6C40F852F56}" srcOrd="9" destOrd="0" presId="urn:microsoft.com/office/officeart/2005/8/layout/vList2"/>
    <dgm:cxn modelId="{5050EE89-3C42-4AC0-ADEC-29A7D19C3875}" type="presParOf" srcId="{638E6126-0103-4369-ADD7-1DAC57A9FED0}" destId="{09852D44-2AB0-4A07-B996-73623EF774D1}" srcOrd="10" destOrd="0" presId="urn:microsoft.com/office/officeart/2005/8/layout/vList2"/>
    <dgm:cxn modelId="{B8AB1BEC-61F5-435F-BD53-413D794D9EA4}" type="presParOf" srcId="{638E6126-0103-4369-ADD7-1DAC57A9FED0}" destId="{CA34A154-562B-418C-B474-1F610CB3284D}" srcOrd="11" destOrd="0" presId="urn:microsoft.com/office/officeart/2005/8/layout/vList2"/>
    <dgm:cxn modelId="{3538C039-CE08-4648-9E31-FCE4EE453FA7}" type="presParOf" srcId="{638E6126-0103-4369-ADD7-1DAC57A9FED0}" destId="{31B4EA8B-DCF6-49B4-B64F-923A6194D35A}" srcOrd="12" destOrd="0" presId="urn:microsoft.com/office/officeart/2005/8/layout/vList2"/>
    <dgm:cxn modelId="{F9CD2C53-5C54-4769-A776-0F5C971B7DB4}" type="presParOf" srcId="{638E6126-0103-4369-ADD7-1DAC57A9FED0}" destId="{AFDB3014-9E4D-4D98-90AD-A86CEC22D7CD}" srcOrd="13" destOrd="0" presId="urn:microsoft.com/office/officeart/2005/8/layout/vList2"/>
    <dgm:cxn modelId="{9C8E5AB9-2A50-4F8D-8320-C400B849FBBB}" type="presParOf" srcId="{638E6126-0103-4369-ADD7-1DAC57A9FED0}" destId="{BCE0D2BB-B96D-4959-9860-602F21F371DF}" srcOrd="14" destOrd="0" presId="urn:microsoft.com/office/officeart/2005/8/layout/vList2"/>
    <dgm:cxn modelId="{07FC15A5-12A6-415D-B380-6CFE5C77F5AB}" type="presParOf" srcId="{638E6126-0103-4369-ADD7-1DAC57A9FED0}" destId="{C8085241-5655-4CDE-9ABF-C42717880625}" srcOrd="15" destOrd="0" presId="urn:microsoft.com/office/officeart/2005/8/layout/vList2"/>
    <dgm:cxn modelId="{31DB4290-F856-43CC-919A-598A70EB8B6F}" type="presParOf" srcId="{638E6126-0103-4369-ADD7-1DAC57A9FED0}" destId="{194D7566-A68B-414F-8CB0-0ED81F3B07A3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74C41A-436A-40AC-85B4-D81530702855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A1699F45-F4FB-46B4-8E5E-2F67E235E791}">
      <dgm:prSet/>
      <dgm:spPr/>
      <dgm:t>
        <a:bodyPr/>
        <a:lstStyle/>
        <a:p>
          <a:pPr rtl="0"/>
          <a:r>
            <a:rPr lang="ru-RU" dirty="0" smtClean="0"/>
            <a:t>ГАПОУ СО "Балаковский медицинский колледж"</a:t>
          </a:r>
          <a:endParaRPr lang="ru-RU" dirty="0"/>
        </a:p>
      </dgm:t>
    </dgm:pt>
    <dgm:pt modelId="{ACC62229-3CE8-471F-8765-52FC5EFE705A}" type="parTrans" cxnId="{921AD5B1-387F-42DE-8437-89D9BE15344A}">
      <dgm:prSet/>
      <dgm:spPr/>
      <dgm:t>
        <a:bodyPr/>
        <a:lstStyle/>
        <a:p>
          <a:endParaRPr lang="ru-RU"/>
        </a:p>
      </dgm:t>
    </dgm:pt>
    <dgm:pt modelId="{27B41649-7397-4C0E-9110-D534A59FA85F}" type="sibTrans" cxnId="{921AD5B1-387F-42DE-8437-89D9BE15344A}">
      <dgm:prSet/>
      <dgm:spPr/>
      <dgm:t>
        <a:bodyPr/>
        <a:lstStyle/>
        <a:p>
          <a:endParaRPr lang="ru-RU"/>
        </a:p>
      </dgm:t>
    </dgm:pt>
    <dgm:pt modelId="{843F7769-02EA-46A6-AFD9-98E36E9B7285}">
      <dgm:prSet/>
      <dgm:spPr/>
      <dgm:t>
        <a:bodyPr/>
        <a:lstStyle/>
        <a:p>
          <a:pPr rtl="0"/>
          <a:r>
            <a:rPr lang="ru-RU" dirty="0" smtClean="0"/>
            <a:t>ГАПОУ СО «Балаковский промышленно-транспортный техникум им. </a:t>
          </a:r>
          <a:r>
            <a:rPr lang="ru-RU" dirty="0" err="1" smtClean="0"/>
            <a:t>Н.В.Грибанова</a:t>
          </a:r>
          <a:r>
            <a:rPr lang="ru-RU" dirty="0" smtClean="0"/>
            <a:t>»</a:t>
          </a:r>
          <a:endParaRPr lang="ru-RU" dirty="0"/>
        </a:p>
      </dgm:t>
    </dgm:pt>
    <dgm:pt modelId="{B423C5EC-0B4C-4D98-94F4-8FBCB94EA7AC}" type="parTrans" cxnId="{6758D276-EFEA-4DD8-A247-62B9584F98D3}">
      <dgm:prSet/>
      <dgm:spPr/>
      <dgm:t>
        <a:bodyPr/>
        <a:lstStyle/>
        <a:p>
          <a:endParaRPr lang="ru-RU"/>
        </a:p>
      </dgm:t>
    </dgm:pt>
    <dgm:pt modelId="{DEE92232-3C2A-4560-8590-A1196080C9EF}" type="sibTrans" cxnId="{6758D276-EFEA-4DD8-A247-62B9584F98D3}">
      <dgm:prSet/>
      <dgm:spPr/>
      <dgm:t>
        <a:bodyPr/>
        <a:lstStyle/>
        <a:p>
          <a:endParaRPr lang="ru-RU"/>
        </a:p>
      </dgm:t>
    </dgm:pt>
    <dgm:pt modelId="{F588209E-A44A-4D47-A748-792FF611D444}">
      <dgm:prSet/>
      <dgm:spPr/>
      <dgm:t>
        <a:bodyPr/>
        <a:lstStyle/>
        <a:p>
          <a:pPr rtl="0"/>
          <a:r>
            <a:rPr lang="ru-RU" dirty="0" smtClean="0"/>
            <a:t>ГАПОУ СО "Губернаторский автомобильно-электромеханический техникум" </a:t>
          </a:r>
          <a:endParaRPr lang="ru-RU" dirty="0"/>
        </a:p>
      </dgm:t>
    </dgm:pt>
    <dgm:pt modelId="{F0E9B799-4289-4E5E-8D67-77067E7BDA78}" type="parTrans" cxnId="{A2D48C05-0C8D-41B3-8B9E-33D3B3F85946}">
      <dgm:prSet/>
      <dgm:spPr/>
      <dgm:t>
        <a:bodyPr/>
        <a:lstStyle/>
        <a:p>
          <a:endParaRPr lang="ru-RU"/>
        </a:p>
      </dgm:t>
    </dgm:pt>
    <dgm:pt modelId="{6A2E8D00-1C45-4358-92B6-0ABB0862BF67}" type="sibTrans" cxnId="{A2D48C05-0C8D-41B3-8B9E-33D3B3F85946}">
      <dgm:prSet/>
      <dgm:spPr/>
      <dgm:t>
        <a:bodyPr/>
        <a:lstStyle/>
        <a:p>
          <a:endParaRPr lang="ru-RU"/>
        </a:p>
      </dgm:t>
    </dgm:pt>
    <dgm:pt modelId="{0C927660-E7AF-4D4D-BF90-99226BDCB320}">
      <dgm:prSet/>
      <dgm:spPr/>
      <dgm:t>
        <a:bodyPr/>
        <a:lstStyle/>
        <a:p>
          <a:pPr rtl="0"/>
          <a:r>
            <a:rPr lang="ru-RU" dirty="0" smtClean="0"/>
            <a:t>ГАПОУ СО "Балаковский политехнический техникум"</a:t>
          </a:r>
          <a:endParaRPr lang="ru-RU" dirty="0"/>
        </a:p>
      </dgm:t>
    </dgm:pt>
    <dgm:pt modelId="{307A694E-0845-44AA-B192-5332EF22B23B}" type="parTrans" cxnId="{483E0C2D-E430-4AA8-8093-CF8221E66054}">
      <dgm:prSet/>
      <dgm:spPr/>
      <dgm:t>
        <a:bodyPr/>
        <a:lstStyle/>
        <a:p>
          <a:endParaRPr lang="ru-RU"/>
        </a:p>
      </dgm:t>
    </dgm:pt>
    <dgm:pt modelId="{5DD66A8E-F2C9-4903-9E41-39A86A12CCD2}" type="sibTrans" cxnId="{483E0C2D-E430-4AA8-8093-CF8221E66054}">
      <dgm:prSet/>
      <dgm:spPr/>
      <dgm:t>
        <a:bodyPr/>
        <a:lstStyle/>
        <a:p>
          <a:endParaRPr lang="ru-RU"/>
        </a:p>
      </dgm:t>
    </dgm:pt>
    <dgm:pt modelId="{0521DE4B-6611-4538-8705-C7880746A88E}">
      <dgm:prSet/>
      <dgm:spPr/>
      <dgm:t>
        <a:bodyPr/>
        <a:lstStyle/>
        <a:p>
          <a:pPr rtl="0"/>
          <a:r>
            <a:rPr lang="ru-RU" dirty="0" smtClean="0"/>
            <a:t>ГАПОУ СО "</a:t>
          </a:r>
          <a:r>
            <a:rPr lang="ru-RU" dirty="0" err="1" smtClean="0"/>
            <a:t>ПКТиМ</a:t>
          </a:r>
          <a:r>
            <a:rPr lang="ru-RU" dirty="0" smtClean="0"/>
            <a:t>" Поволжский Колледж Технологий и Менеджмента</a:t>
          </a:r>
          <a:endParaRPr lang="ru-RU" dirty="0"/>
        </a:p>
      </dgm:t>
    </dgm:pt>
    <dgm:pt modelId="{724AD544-FDEA-4150-A4A1-3A6BEDC4E51A}" type="parTrans" cxnId="{A739C5D4-6A40-48E6-BFEB-FB5ECB013C1C}">
      <dgm:prSet/>
      <dgm:spPr/>
      <dgm:t>
        <a:bodyPr/>
        <a:lstStyle/>
        <a:p>
          <a:endParaRPr lang="ru-RU"/>
        </a:p>
      </dgm:t>
    </dgm:pt>
    <dgm:pt modelId="{A59FBF1C-B858-42FE-ABC6-C8DE157751ED}" type="sibTrans" cxnId="{A739C5D4-6A40-48E6-BFEB-FB5ECB013C1C}">
      <dgm:prSet/>
      <dgm:spPr/>
      <dgm:t>
        <a:bodyPr/>
        <a:lstStyle/>
        <a:p>
          <a:endParaRPr lang="ru-RU"/>
        </a:p>
      </dgm:t>
    </dgm:pt>
    <dgm:pt modelId="{E80A86ED-A9D7-45D9-AD6E-A52999870FB0}" type="pres">
      <dgm:prSet presAssocID="{5F74C41A-436A-40AC-85B4-D8153070285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D2CEE7-D124-4187-9DC5-E4F31B541701}" type="pres">
      <dgm:prSet presAssocID="{A1699F45-F4FB-46B4-8E5E-2F67E235E791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2A1F9E-958B-457F-BBEC-CC7295625865}" type="pres">
      <dgm:prSet presAssocID="{27B41649-7397-4C0E-9110-D534A59FA85F}" presName="spacer" presStyleCnt="0"/>
      <dgm:spPr/>
    </dgm:pt>
    <dgm:pt modelId="{BF0478C8-FE55-4A4C-93B0-E80FD2580F16}" type="pres">
      <dgm:prSet presAssocID="{843F7769-02EA-46A6-AFD9-98E36E9B7285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0D03B7-1C35-440B-BD41-40563ED4A693}" type="pres">
      <dgm:prSet presAssocID="{DEE92232-3C2A-4560-8590-A1196080C9EF}" presName="spacer" presStyleCnt="0"/>
      <dgm:spPr/>
    </dgm:pt>
    <dgm:pt modelId="{E58F9B68-D216-4BF7-99EE-E08BD32B36E9}" type="pres">
      <dgm:prSet presAssocID="{F588209E-A44A-4D47-A748-792FF611D444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58367B-0536-4AF7-B65A-7475C712ED02}" type="pres">
      <dgm:prSet presAssocID="{6A2E8D00-1C45-4358-92B6-0ABB0862BF67}" presName="spacer" presStyleCnt="0"/>
      <dgm:spPr/>
    </dgm:pt>
    <dgm:pt modelId="{F5E35A95-5678-4C8C-84EE-ED1CCE7253D2}" type="pres">
      <dgm:prSet presAssocID="{0C927660-E7AF-4D4D-BF90-99226BDCB320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921C34-0667-48F5-8868-4A198A07CF10}" type="pres">
      <dgm:prSet presAssocID="{5DD66A8E-F2C9-4903-9E41-39A86A12CCD2}" presName="spacer" presStyleCnt="0"/>
      <dgm:spPr/>
    </dgm:pt>
    <dgm:pt modelId="{980358BF-776E-4E2E-B728-342D721F6A77}" type="pres">
      <dgm:prSet presAssocID="{0521DE4B-6611-4538-8705-C7880746A88E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39C5D4-6A40-48E6-BFEB-FB5ECB013C1C}" srcId="{5F74C41A-436A-40AC-85B4-D81530702855}" destId="{0521DE4B-6611-4538-8705-C7880746A88E}" srcOrd="4" destOrd="0" parTransId="{724AD544-FDEA-4150-A4A1-3A6BEDC4E51A}" sibTransId="{A59FBF1C-B858-42FE-ABC6-C8DE157751ED}"/>
    <dgm:cxn modelId="{6758D276-EFEA-4DD8-A247-62B9584F98D3}" srcId="{5F74C41A-436A-40AC-85B4-D81530702855}" destId="{843F7769-02EA-46A6-AFD9-98E36E9B7285}" srcOrd="1" destOrd="0" parTransId="{B423C5EC-0B4C-4D98-94F4-8FBCB94EA7AC}" sibTransId="{DEE92232-3C2A-4560-8590-A1196080C9EF}"/>
    <dgm:cxn modelId="{F4563C38-F5D2-404B-B7E2-D103015A7B43}" type="presOf" srcId="{0C927660-E7AF-4D4D-BF90-99226BDCB320}" destId="{F5E35A95-5678-4C8C-84EE-ED1CCE7253D2}" srcOrd="0" destOrd="0" presId="urn:microsoft.com/office/officeart/2005/8/layout/vList2"/>
    <dgm:cxn modelId="{A2D48C05-0C8D-41B3-8B9E-33D3B3F85946}" srcId="{5F74C41A-436A-40AC-85B4-D81530702855}" destId="{F588209E-A44A-4D47-A748-792FF611D444}" srcOrd="2" destOrd="0" parTransId="{F0E9B799-4289-4E5E-8D67-77067E7BDA78}" sibTransId="{6A2E8D00-1C45-4358-92B6-0ABB0862BF67}"/>
    <dgm:cxn modelId="{E88B1FD6-D69B-4E42-879E-9A47982FCE3B}" type="presOf" srcId="{A1699F45-F4FB-46B4-8E5E-2F67E235E791}" destId="{0ED2CEE7-D124-4187-9DC5-E4F31B541701}" srcOrd="0" destOrd="0" presId="urn:microsoft.com/office/officeart/2005/8/layout/vList2"/>
    <dgm:cxn modelId="{A682CC9A-6CA6-45D2-B391-F67B288B9E96}" type="presOf" srcId="{0521DE4B-6611-4538-8705-C7880746A88E}" destId="{980358BF-776E-4E2E-B728-342D721F6A77}" srcOrd="0" destOrd="0" presId="urn:microsoft.com/office/officeart/2005/8/layout/vList2"/>
    <dgm:cxn modelId="{921AD5B1-387F-42DE-8437-89D9BE15344A}" srcId="{5F74C41A-436A-40AC-85B4-D81530702855}" destId="{A1699F45-F4FB-46B4-8E5E-2F67E235E791}" srcOrd="0" destOrd="0" parTransId="{ACC62229-3CE8-471F-8765-52FC5EFE705A}" sibTransId="{27B41649-7397-4C0E-9110-D534A59FA85F}"/>
    <dgm:cxn modelId="{95F0DC32-0C1C-41AA-8EDA-5158CBBBC680}" type="presOf" srcId="{843F7769-02EA-46A6-AFD9-98E36E9B7285}" destId="{BF0478C8-FE55-4A4C-93B0-E80FD2580F16}" srcOrd="0" destOrd="0" presId="urn:microsoft.com/office/officeart/2005/8/layout/vList2"/>
    <dgm:cxn modelId="{2DC1F797-0044-43D6-AB21-10C2DB32CA58}" type="presOf" srcId="{F588209E-A44A-4D47-A748-792FF611D444}" destId="{E58F9B68-D216-4BF7-99EE-E08BD32B36E9}" srcOrd="0" destOrd="0" presId="urn:microsoft.com/office/officeart/2005/8/layout/vList2"/>
    <dgm:cxn modelId="{43BA46E2-F490-4AE2-8F06-A57DCC6E4758}" type="presOf" srcId="{5F74C41A-436A-40AC-85B4-D81530702855}" destId="{E80A86ED-A9D7-45D9-AD6E-A52999870FB0}" srcOrd="0" destOrd="0" presId="urn:microsoft.com/office/officeart/2005/8/layout/vList2"/>
    <dgm:cxn modelId="{483E0C2D-E430-4AA8-8093-CF8221E66054}" srcId="{5F74C41A-436A-40AC-85B4-D81530702855}" destId="{0C927660-E7AF-4D4D-BF90-99226BDCB320}" srcOrd="3" destOrd="0" parTransId="{307A694E-0845-44AA-B192-5332EF22B23B}" sibTransId="{5DD66A8E-F2C9-4903-9E41-39A86A12CCD2}"/>
    <dgm:cxn modelId="{6BBDB5D9-8533-4964-92B5-83016EDE9572}" type="presParOf" srcId="{E80A86ED-A9D7-45D9-AD6E-A52999870FB0}" destId="{0ED2CEE7-D124-4187-9DC5-E4F31B541701}" srcOrd="0" destOrd="0" presId="urn:microsoft.com/office/officeart/2005/8/layout/vList2"/>
    <dgm:cxn modelId="{1DCF84B7-520D-409E-9F63-DF5F6285B7F0}" type="presParOf" srcId="{E80A86ED-A9D7-45D9-AD6E-A52999870FB0}" destId="{262A1F9E-958B-457F-BBEC-CC7295625865}" srcOrd="1" destOrd="0" presId="urn:microsoft.com/office/officeart/2005/8/layout/vList2"/>
    <dgm:cxn modelId="{5EF588DC-B8BA-4627-BB4E-64BE69CD7EED}" type="presParOf" srcId="{E80A86ED-A9D7-45D9-AD6E-A52999870FB0}" destId="{BF0478C8-FE55-4A4C-93B0-E80FD2580F16}" srcOrd="2" destOrd="0" presId="urn:microsoft.com/office/officeart/2005/8/layout/vList2"/>
    <dgm:cxn modelId="{7D6B0991-4C96-460A-86EC-5894760E5663}" type="presParOf" srcId="{E80A86ED-A9D7-45D9-AD6E-A52999870FB0}" destId="{E90D03B7-1C35-440B-BD41-40563ED4A693}" srcOrd="3" destOrd="0" presId="urn:microsoft.com/office/officeart/2005/8/layout/vList2"/>
    <dgm:cxn modelId="{E721388A-2263-403B-9303-916334F8464C}" type="presParOf" srcId="{E80A86ED-A9D7-45D9-AD6E-A52999870FB0}" destId="{E58F9B68-D216-4BF7-99EE-E08BD32B36E9}" srcOrd="4" destOrd="0" presId="urn:microsoft.com/office/officeart/2005/8/layout/vList2"/>
    <dgm:cxn modelId="{3384FF6C-C858-407B-966C-142F112A3EC4}" type="presParOf" srcId="{E80A86ED-A9D7-45D9-AD6E-A52999870FB0}" destId="{0E58367B-0536-4AF7-B65A-7475C712ED02}" srcOrd="5" destOrd="0" presId="urn:microsoft.com/office/officeart/2005/8/layout/vList2"/>
    <dgm:cxn modelId="{AFC7AFFE-CCF9-46B7-AFDD-CEB7A9CDEF1D}" type="presParOf" srcId="{E80A86ED-A9D7-45D9-AD6E-A52999870FB0}" destId="{F5E35A95-5678-4C8C-84EE-ED1CCE7253D2}" srcOrd="6" destOrd="0" presId="urn:microsoft.com/office/officeart/2005/8/layout/vList2"/>
    <dgm:cxn modelId="{DC0CD483-BF3D-48CC-93E1-BB0C208CB45F}" type="presParOf" srcId="{E80A86ED-A9D7-45D9-AD6E-A52999870FB0}" destId="{8E921C34-0667-48F5-8868-4A198A07CF10}" srcOrd="7" destOrd="0" presId="urn:microsoft.com/office/officeart/2005/8/layout/vList2"/>
    <dgm:cxn modelId="{FA0D99BD-3277-469B-8CB2-2F82F92E0B97}" type="presParOf" srcId="{E80A86ED-A9D7-45D9-AD6E-A52999870FB0}" destId="{980358BF-776E-4E2E-B728-342D721F6A7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CB8ED5-3F13-48B0-88CA-ADE553C84405}">
      <dsp:nvSpPr>
        <dsp:cNvPr id="0" name=""/>
        <dsp:cNvSpPr/>
      </dsp:nvSpPr>
      <dsp:spPr>
        <a:xfrm>
          <a:off x="0" y="0"/>
          <a:ext cx="10882648" cy="22838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just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Образовательная программа с конкурсной составляющей, осуществляющая поддержку проектов,  направленных на решение социальных проблем и развитие гражданского общества</a:t>
          </a:r>
          <a:endParaRPr lang="ru-RU" sz="3200" kern="1200" dirty="0"/>
        </a:p>
      </dsp:txBody>
      <dsp:txXfrm>
        <a:off x="111488" y="111488"/>
        <a:ext cx="10659672" cy="20608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820F6C-9291-439B-A84B-B7B9A13E9F7C}">
      <dsp:nvSpPr>
        <dsp:cNvPr id="0" name=""/>
        <dsp:cNvSpPr/>
      </dsp:nvSpPr>
      <dsp:spPr>
        <a:xfrm>
          <a:off x="0" y="1593"/>
          <a:ext cx="5330126" cy="61705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МАОУ ООШ с. Малое </a:t>
          </a:r>
          <a:r>
            <a:rPr lang="ru-RU" sz="2000" kern="1200" dirty="0" err="1" smtClean="0"/>
            <a:t>Перекопное</a:t>
          </a:r>
          <a:endParaRPr lang="ru-RU" sz="2000" kern="1200" dirty="0"/>
        </a:p>
      </dsp:txBody>
      <dsp:txXfrm>
        <a:off x="30122" y="31715"/>
        <a:ext cx="5269882" cy="556810"/>
      </dsp:txXfrm>
    </dsp:sp>
    <dsp:sp modelId="{411C0799-35AB-4BAA-9FC8-737D300671CE}">
      <dsp:nvSpPr>
        <dsp:cNvPr id="0" name=""/>
        <dsp:cNvSpPr/>
      </dsp:nvSpPr>
      <dsp:spPr>
        <a:xfrm>
          <a:off x="0" y="629510"/>
          <a:ext cx="5330126" cy="5993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МАОУ ООШ </a:t>
          </a:r>
          <a:r>
            <a:rPr lang="ru-RU" sz="2000" kern="1200" dirty="0" err="1" smtClean="0"/>
            <a:t>с.Быков</a:t>
          </a:r>
          <a:r>
            <a:rPr lang="ru-RU" sz="2000" kern="1200" dirty="0" smtClean="0"/>
            <a:t> Отрог </a:t>
          </a:r>
          <a:endParaRPr lang="ru-RU" sz="2000" kern="1200" dirty="0"/>
        </a:p>
      </dsp:txBody>
      <dsp:txXfrm>
        <a:off x="29258" y="658768"/>
        <a:ext cx="5271610" cy="540841"/>
      </dsp:txXfrm>
    </dsp:sp>
    <dsp:sp modelId="{C69DB861-3CFD-4EA5-AD77-010C5C878D7E}">
      <dsp:nvSpPr>
        <dsp:cNvPr id="0" name=""/>
        <dsp:cNvSpPr/>
      </dsp:nvSpPr>
      <dsp:spPr>
        <a:xfrm>
          <a:off x="0" y="1239731"/>
          <a:ext cx="5330126" cy="61705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МАОУ СОШ №7</a:t>
          </a:r>
          <a:endParaRPr lang="ru-RU" sz="2000" kern="1200"/>
        </a:p>
      </dsp:txBody>
      <dsp:txXfrm>
        <a:off x="30122" y="1269853"/>
        <a:ext cx="5269882" cy="556810"/>
      </dsp:txXfrm>
    </dsp:sp>
    <dsp:sp modelId="{1EDA5B81-5CF1-42FA-8C16-563C26F9D783}">
      <dsp:nvSpPr>
        <dsp:cNvPr id="0" name=""/>
        <dsp:cNvSpPr/>
      </dsp:nvSpPr>
      <dsp:spPr>
        <a:xfrm>
          <a:off x="0" y="1867649"/>
          <a:ext cx="5330126" cy="61705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МАОУ СОШ №27</a:t>
          </a:r>
          <a:endParaRPr lang="ru-RU" sz="2000" kern="1200"/>
        </a:p>
      </dsp:txBody>
      <dsp:txXfrm>
        <a:off x="30122" y="1897771"/>
        <a:ext cx="5269882" cy="556810"/>
      </dsp:txXfrm>
    </dsp:sp>
    <dsp:sp modelId="{970AF042-C072-44A7-B0C4-28276DBD1FAA}">
      <dsp:nvSpPr>
        <dsp:cNvPr id="0" name=""/>
        <dsp:cNvSpPr/>
      </dsp:nvSpPr>
      <dsp:spPr>
        <a:xfrm>
          <a:off x="0" y="2495566"/>
          <a:ext cx="5330126" cy="61705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МАОУ СОШ №16</a:t>
          </a:r>
          <a:br>
            <a:rPr lang="ru-RU" sz="2000" kern="1200" dirty="0" smtClean="0"/>
          </a:br>
          <a:endParaRPr lang="ru-RU" sz="2000" kern="1200" dirty="0"/>
        </a:p>
      </dsp:txBody>
      <dsp:txXfrm>
        <a:off x="30122" y="2525688"/>
        <a:ext cx="5269882" cy="556810"/>
      </dsp:txXfrm>
    </dsp:sp>
    <dsp:sp modelId="{09852D44-2AB0-4A07-B996-73623EF774D1}">
      <dsp:nvSpPr>
        <dsp:cNvPr id="0" name=""/>
        <dsp:cNvSpPr/>
      </dsp:nvSpPr>
      <dsp:spPr>
        <a:xfrm>
          <a:off x="0" y="3123484"/>
          <a:ext cx="5330126" cy="61705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МАОУ СОШ № 19</a:t>
          </a:r>
          <a:endParaRPr lang="ru-RU" sz="2000" kern="1200"/>
        </a:p>
      </dsp:txBody>
      <dsp:txXfrm>
        <a:off x="30122" y="3153606"/>
        <a:ext cx="5269882" cy="556810"/>
      </dsp:txXfrm>
    </dsp:sp>
    <dsp:sp modelId="{31B4EA8B-DCF6-49B4-B64F-923A6194D35A}">
      <dsp:nvSpPr>
        <dsp:cNvPr id="0" name=""/>
        <dsp:cNvSpPr/>
      </dsp:nvSpPr>
      <dsp:spPr>
        <a:xfrm>
          <a:off x="0" y="3751401"/>
          <a:ext cx="5330126" cy="61705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МАОУ СОШ №13</a:t>
          </a:r>
          <a:endParaRPr lang="ru-RU" sz="2000" kern="1200"/>
        </a:p>
      </dsp:txBody>
      <dsp:txXfrm>
        <a:off x="30122" y="3781523"/>
        <a:ext cx="5269882" cy="556810"/>
      </dsp:txXfrm>
    </dsp:sp>
    <dsp:sp modelId="{BCE0D2BB-B96D-4959-9860-602F21F371DF}">
      <dsp:nvSpPr>
        <dsp:cNvPr id="0" name=""/>
        <dsp:cNvSpPr/>
      </dsp:nvSpPr>
      <dsp:spPr>
        <a:xfrm>
          <a:off x="0" y="4367339"/>
          <a:ext cx="5330126" cy="61705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МАОУ СОШ №21</a:t>
          </a:r>
        </a:p>
      </dsp:txBody>
      <dsp:txXfrm>
        <a:off x="30122" y="4397461"/>
        <a:ext cx="5269882" cy="556810"/>
      </dsp:txXfrm>
    </dsp:sp>
    <dsp:sp modelId="{194D7566-A68B-414F-8CB0-0ED81F3B07A3}">
      <dsp:nvSpPr>
        <dsp:cNvPr id="0" name=""/>
        <dsp:cNvSpPr/>
      </dsp:nvSpPr>
      <dsp:spPr>
        <a:xfrm>
          <a:off x="0" y="4995257"/>
          <a:ext cx="5330126" cy="61705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МАОУ СОШ №18</a:t>
          </a:r>
          <a:endParaRPr lang="ru-RU" sz="2000" kern="1200" dirty="0"/>
        </a:p>
      </dsp:txBody>
      <dsp:txXfrm>
        <a:off x="30122" y="5025379"/>
        <a:ext cx="5269882" cy="5568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D2CEE7-D124-4187-9DC5-E4F31B541701}">
      <dsp:nvSpPr>
        <dsp:cNvPr id="0" name=""/>
        <dsp:cNvSpPr/>
      </dsp:nvSpPr>
      <dsp:spPr>
        <a:xfrm>
          <a:off x="0" y="990990"/>
          <a:ext cx="5330126" cy="83537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ГАПОУ СО "Балаковский медицинский колледж"</a:t>
          </a:r>
          <a:endParaRPr lang="ru-RU" sz="2100" kern="1200" dirty="0"/>
        </a:p>
      </dsp:txBody>
      <dsp:txXfrm>
        <a:off x="40780" y="1031770"/>
        <a:ext cx="5248566" cy="753819"/>
      </dsp:txXfrm>
    </dsp:sp>
    <dsp:sp modelId="{BF0478C8-FE55-4A4C-93B0-E80FD2580F16}">
      <dsp:nvSpPr>
        <dsp:cNvPr id="0" name=""/>
        <dsp:cNvSpPr/>
      </dsp:nvSpPr>
      <dsp:spPr>
        <a:xfrm>
          <a:off x="0" y="1886850"/>
          <a:ext cx="5330126" cy="83537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ГАПОУ СО «Балаковский промышленно-транспортный техникум им. </a:t>
          </a:r>
          <a:r>
            <a:rPr lang="ru-RU" sz="2100" kern="1200" dirty="0" err="1" smtClean="0"/>
            <a:t>Н.В.Грибанова</a:t>
          </a:r>
          <a:r>
            <a:rPr lang="ru-RU" sz="2100" kern="1200" dirty="0" smtClean="0"/>
            <a:t>»</a:t>
          </a:r>
          <a:endParaRPr lang="ru-RU" sz="2100" kern="1200" dirty="0"/>
        </a:p>
      </dsp:txBody>
      <dsp:txXfrm>
        <a:off x="40780" y="1927630"/>
        <a:ext cx="5248566" cy="753819"/>
      </dsp:txXfrm>
    </dsp:sp>
    <dsp:sp modelId="{E58F9B68-D216-4BF7-99EE-E08BD32B36E9}">
      <dsp:nvSpPr>
        <dsp:cNvPr id="0" name=""/>
        <dsp:cNvSpPr/>
      </dsp:nvSpPr>
      <dsp:spPr>
        <a:xfrm>
          <a:off x="0" y="2782710"/>
          <a:ext cx="5330126" cy="83537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ГАПОУ СО "Губернаторский автомобильно-электромеханический техникум" </a:t>
          </a:r>
          <a:endParaRPr lang="ru-RU" sz="2100" kern="1200" dirty="0"/>
        </a:p>
      </dsp:txBody>
      <dsp:txXfrm>
        <a:off x="40780" y="2823490"/>
        <a:ext cx="5248566" cy="753819"/>
      </dsp:txXfrm>
    </dsp:sp>
    <dsp:sp modelId="{F5E35A95-5678-4C8C-84EE-ED1CCE7253D2}">
      <dsp:nvSpPr>
        <dsp:cNvPr id="0" name=""/>
        <dsp:cNvSpPr/>
      </dsp:nvSpPr>
      <dsp:spPr>
        <a:xfrm>
          <a:off x="0" y="3678570"/>
          <a:ext cx="5330126" cy="83537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ГАПОУ СО "Балаковский политехнический техникум"</a:t>
          </a:r>
          <a:endParaRPr lang="ru-RU" sz="2100" kern="1200" dirty="0"/>
        </a:p>
      </dsp:txBody>
      <dsp:txXfrm>
        <a:off x="40780" y="3719350"/>
        <a:ext cx="5248566" cy="753819"/>
      </dsp:txXfrm>
    </dsp:sp>
    <dsp:sp modelId="{980358BF-776E-4E2E-B728-342D721F6A77}">
      <dsp:nvSpPr>
        <dsp:cNvPr id="0" name=""/>
        <dsp:cNvSpPr/>
      </dsp:nvSpPr>
      <dsp:spPr>
        <a:xfrm>
          <a:off x="0" y="4574430"/>
          <a:ext cx="5330126" cy="83537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ГАПОУ СО "</a:t>
          </a:r>
          <a:r>
            <a:rPr lang="ru-RU" sz="2100" kern="1200" dirty="0" err="1" smtClean="0"/>
            <a:t>ПКТиМ</a:t>
          </a:r>
          <a:r>
            <a:rPr lang="ru-RU" sz="2100" kern="1200" dirty="0" smtClean="0"/>
            <a:t>" Поволжский Колледж Технологий и Менеджмента</a:t>
          </a:r>
          <a:endParaRPr lang="ru-RU" sz="2100" kern="1200" dirty="0"/>
        </a:p>
      </dsp:txBody>
      <dsp:txXfrm>
        <a:off x="40780" y="4615210"/>
        <a:ext cx="5248566" cy="7538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FAE656-D7D9-4152-BC35-4F0F2E1CE381}" type="datetimeFigureOut">
              <a:rPr lang="ru-RU" smtClean="0"/>
              <a:t>12.07.2018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C3124-0093-4CA6-AF4B-77E5FF2616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441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C3124-0093-4CA6-AF4B-77E5FF2616F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46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latin typeface="Century Gothic" panose="020B0502020202020204" pitchFamily="34" charset="0"/>
              </a:rPr>
              <a:t>В 2017 году в конкурсе приняло участие из общеобразовательных средне-специальных учебных заведений </a:t>
            </a:r>
            <a:r>
              <a:rPr lang="ru-RU" dirty="0" err="1" smtClean="0">
                <a:latin typeface="Century Gothic" panose="020B0502020202020204" pitchFamily="34" charset="0"/>
              </a:rPr>
              <a:t>Балаковского</a:t>
            </a:r>
            <a:r>
              <a:rPr lang="ru-RU" dirty="0" smtClean="0">
                <a:latin typeface="Century Gothic" panose="020B0502020202020204" pitchFamily="34" charset="0"/>
              </a:rPr>
              <a:t> муниципального района (более 100 человек).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C3124-0093-4CA6-AF4B-77E5FF2616F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343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конкурсе «Балаковский </a:t>
            </a:r>
            <a:r>
              <a:rPr lang="ru-RU" dirty="0" err="1" smtClean="0"/>
              <a:t>Акселлератор</a:t>
            </a:r>
            <a:r>
              <a:rPr lang="ru-RU" dirty="0" smtClean="0"/>
              <a:t> Социальных Инициатив» приняли участие команды общеобразовательных и средне-специальных учебных заведений, а именно: 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C3124-0093-4CA6-AF4B-77E5FF2616F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595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Конкурс состоял из нескольких этапов: </a:t>
            </a:r>
            <a:r>
              <a:rPr lang="ru-RU" dirty="0" smtClean="0"/>
              <a:t>Круглый стол «Формирование проектных идей» для кураторов и участников проекта.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C3124-0093-4CA6-AF4B-77E5FF2616F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163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Все команды в течение 5 минут представляли свой проект экспертам и получили обратную связь по дальнейшей реализации проектов.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C3124-0093-4CA6-AF4B-77E5FF2616F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338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C3124-0093-4CA6-AF4B-77E5FF2616F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3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 рамках "Фестиваля </a:t>
            </a:r>
            <a:r>
              <a:rPr lang="ru-RU" dirty="0" err="1" smtClean="0"/>
              <a:t>волонтерства</a:t>
            </a:r>
            <a:r>
              <a:rPr lang="ru-RU" dirty="0" smtClean="0"/>
              <a:t>" состоялась церемония награждения участников, экспертов, спонсоров и партнеров районного конкурса БАСИ. В финал вышли следующие проекты:</a:t>
            </a:r>
          </a:p>
          <a:p>
            <a:pPr marL="0" indent="0">
              <a:buNone/>
            </a:pPr>
            <a:r>
              <a:rPr lang="ru-RU" dirty="0" smtClean="0"/>
              <a:t>"Сельский тур" ООШ с. Малое </a:t>
            </a:r>
            <a:r>
              <a:rPr lang="ru-RU" dirty="0" err="1" smtClean="0"/>
              <a:t>Перекопное</a:t>
            </a:r>
            <a:r>
              <a:rPr lang="ru-RU" dirty="0" smtClean="0"/>
              <a:t>;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"Молодёжный медиа "Волга TV" ГАПОУ СО "БПТТ";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"Зелёная планета в наших руках" МАОУ СОШ №13;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C3124-0093-4CA6-AF4B-77E5FF2616F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579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"Мастерская добрых дел" ГАПОУ СО "БМК";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Добрые руки" МАОУ СОШ №18;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C3124-0093-4CA6-AF4B-77E5FF2616F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060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ГРАН ПРИ проект «Социальная парикмахерская» ГАПОУ СО «Губернаторский Автомобильно-электро-механический техникум».</a:t>
            </a:r>
          </a:p>
          <a:p>
            <a:r>
              <a:rPr lang="ru-RU" dirty="0" smtClean="0"/>
              <a:t>Все проекты получили призы</a:t>
            </a:r>
            <a:r>
              <a:rPr lang="ru-RU" baseline="0" dirty="0" smtClean="0"/>
              <a:t> от спонсоров для дальнейшего развития и реализации своих проектов.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C3124-0093-4CA6-AF4B-77E5FF2616F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953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03E70-A65F-45AC-92A8-E98E21E609D9}" type="datetimeFigureOut">
              <a:rPr lang="ru-RU" smtClean="0"/>
              <a:t>12.07.2018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20390-15EC-4823-B286-5503A7F83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2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03E70-A65F-45AC-92A8-E98E21E609D9}" type="datetimeFigureOut">
              <a:rPr lang="ru-RU" smtClean="0"/>
              <a:t>12.07.2018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20390-15EC-4823-B286-5503A7F83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334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03E70-A65F-45AC-92A8-E98E21E609D9}" type="datetimeFigureOut">
              <a:rPr lang="ru-RU" smtClean="0"/>
              <a:t>12.07.2018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20390-15EC-4823-B286-5503A7F83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644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03E70-A65F-45AC-92A8-E98E21E609D9}" type="datetimeFigureOut">
              <a:rPr lang="ru-RU" smtClean="0"/>
              <a:t>12.07.2018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20390-15EC-4823-B286-5503A7F83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076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03E70-A65F-45AC-92A8-E98E21E609D9}" type="datetimeFigureOut">
              <a:rPr lang="ru-RU" smtClean="0"/>
              <a:t>12.07.2018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20390-15EC-4823-B286-5503A7F83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755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03E70-A65F-45AC-92A8-E98E21E609D9}" type="datetimeFigureOut">
              <a:rPr lang="ru-RU" smtClean="0"/>
              <a:t>12.07.2018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20390-15EC-4823-B286-5503A7F83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52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03E70-A65F-45AC-92A8-E98E21E609D9}" type="datetimeFigureOut">
              <a:rPr lang="ru-RU" smtClean="0"/>
              <a:t>12.07.2018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20390-15EC-4823-B286-5503A7F83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763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03E70-A65F-45AC-92A8-E98E21E609D9}" type="datetimeFigureOut">
              <a:rPr lang="ru-RU" smtClean="0"/>
              <a:t>12.07.2018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20390-15EC-4823-B286-5503A7F83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551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03E70-A65F-45AC-92A8-E98E21E609D9}" type="datetimeFigureOut">
              <a:rPr lang="ru-RU" smtClean="0"/>
              <a:t>12.07.2018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20390-15EC-4823-B286-5503A7F83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165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03E70-A65F-45AC-92A8-E98E21E609D9}" type="datetimeFigureOut">
              <a:rPr lang="ru-RU" smtClean="0"/>
              <a:t>12.07.2018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20390-15EC-4823-B286-5503A7F83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170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03E70-A65F-45AC-92A8-E98E21E609D9}" type="datetimeFigureOut">
              <a:rPr lang="ru-RU" smtClean="0"/>
              <a:t>12.07.2018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20390-15EC-4823-B286-5503A7F83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258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03E70-A65F-45AC-92A8-E98E21E609D9}" type="datetimeFigureOut">
              <a:rPr lang="ru-RU" smtClean="0"/>
              <a:t>12.07.2018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20390-15EC-4823-B286-5503A7F83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4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vk.com/basi6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246" y="533925"/>
            <a:ext cx="2707201" cy="362523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794239" y="5421874"/>
            <a:ext cx="10603522" cy="127786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960068"/>
                </a:solidFill>
                <a:latin typeface="Century Gothic" panose="020B0502020202020204" pitchFamily="34" charset="0"/>
              </a:rPr>
              <a:t>Районный конкурс «Балаковский Акселератор Социальных Инициатив»</a:t>
            </a:r>
            <a:endParaRPr lang="ru-RU" dirty="0">
              <a:solidFill>
                <a:srgbClr val="96006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81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63" y="902544"/>
            <a:ext cx="1655449" cy="20903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486" y="798807"/>
            <a:ext cx="2747154" cy="229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668"/>
            <a:ext cx="12226353" cy="13238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224" y="532551"/>
            <a:ext cx="10562231" cy="132556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Финал </a:t>
            </a: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конкурса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9" t="6407" r="17389" b="14579"/>
          <a:stretch/>
        </p:blipFill>
        <p:spPr>
          <a:xfrm>
            <a:off x="6317142" y="1751528"/>
            <a:ext cx="5724733" cy="45537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" t="13845" r="6716" b="-175"/>
          <a:stretch/>
        </p:blipFill>
        <p:spPr>
          <a:xfrm>
            <a:off x="109182" y="1751527"/>
            <a:ext cx="6046919" cy="455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2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60"/>
            <a:ext cx="12226353" cy="13238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0927" y="555868"/>
            <a:ext cx="10515600" cy="942348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"Сельский тур</a:t>
            </a:r>
            <a:r>
              <a:rPr lang="ru-RU" sz="32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"</a:t>
            </a:r>
            <a:r>
              <a:rPr lang="ru-RU" sz="3200" b="1" dirty="0" smtClean="0"/>
              <a:t> </a:t>
            </a:r>
            <a:endParaRPr lang="ru-RU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916032" y="2993645"/>
            <a:ext cx="38885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16 </a:t>
            </a:r>
            <a:r>
              <a:rPr lang="ru-RU" sz="3600" dirty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экскурсий</a:t>
            </a:r>
            <a:r>
              <a:rPr lang="ru-RU" sz="3600" b="1" dirty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=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20</a:t>
            </a:r>
            <a:r>
              <a:rPr lang="ru-RU" sz="36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00 </a:t>
            </a:r>
            <a:r>
              <a:rPr lang="ru-RU" sz="3600" dirty="0" smtClean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человек</a:t>
            </a:r>
            <a:endParaRPr lang="ru-RU" sz="3600" dirty="0">
              <a:solidFill>
                <a:srgbClr val="C00000"/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endParaRPr lang="ru-RU" sz="7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4"/>
          <a:stretch/>
        </p:blipFill>
        <p:spPr>
          <a:xfrm>
            <a:off x="259405" y="1688959"/>
            <a:ext cx="7442162" cy="487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3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462" y="1707985"/>
            <a:ext cx="6305511" cy="44996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6353" cy="13238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86" y="527469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"Мастерская добрых дел" </a:t>
            </a:r>
          </a:p>
        </p:txBody>
      </p:sp>
      <p:sp>
        <p:nvSpPr>
          <p:cNvPr id="5" name="Объект 4"/>
          <p:cNvSpPr txBox="1">
            <a:spLocks noGrp="1"/>
          </p:cNvSpPr>
          <p:nvPr>
            <p:ph idx="1"/>
          </p:nvPr>
        </p:nvSpPr>
        <p:spPr>
          <a:xfrm>
            <a:off x="0" y="2382232"/>
            <a:ext cx="5692462" cy="3330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sz="3400" b="1" dirty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2</a:t>
            </a:r>
            <a:r>
              <a:rPr lang="ru-RU" sz="34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2 </a:t>
            </a:r>
            <a:r>
              <a:rPr lang="ru-RU" sz="3400" dirty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мероприятий по социальной адаптации</a:t>
            </a:r>
          </a:p>
          <a:p>
            <a:pPr marL="0" indent="0" algn="ctr">
              <a:buNone/>
            </a:pPr>
            <a:r>
              <a:rPr lang="ru-RU" sz="34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=</a:t>
            </a:r>
          </a:p>
          <a:p>
            <a:pPr marL="0" indent="0" algn="ctr">
              <a:buNone/>
            </a:pPr>
            <a:r>
              <a:rPr lang="ru-RU" sz="3400" b="1" dirty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6</a:t>
            </a:r>
            <a:r>
              <a:rPr lang="ru-RU" sz="34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0 </a:t>
            </a:r>
            <a:r>
              <a:rPr lang="ru-RU" sz="3400" dirty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воспитанников детского дома</a:t>
            </a:r>
          </a:p>
          <a:p>
            <a:pPr marL="0" algn="ctr"/>
            <a:endParaRPr lang="ru-RU" sz="3600" b="1" dirty="0">
              <a:solidFill>
                <a:srgbClr val="C00000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800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637"/>
            <a:ext cx="12226353" cy="13238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226" y="623279"/>
            <a:ext cx="9543245" cy="111681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"Зелёная планета в наших руках"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77318" y="4340181"/>
            <a:ext cx="46879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10</a:t>
            </a:r>
            <a:r>
              <a:rPr lang="ru-RU" sz="3400" dirty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 эко-</a:t>
            </a:r>
            <a:r>
              <a:rPr lang="ru-RU" sz="3400" dirty="0" err="1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квестов</a:t>
            </a:r>
            <a:r>
              <a:rPr lang="ru-RU" sz="3400" dirty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  </a:t>
            </a:r>
          </a:p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=</a:t>
            </a:r>
          </a:p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500</a:t>
            </a:r>
            <a:r>
              <a:rPr lang="ru-RU" sz="3400" dirty="0" smtClean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ru-RU" sz="3400" dirty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детей </a:t>
            </a:r>
          </a:p>
          <a:p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868473" y="1871017"/>
            <a:ext cx="6705600" cy="270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3400" dirty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Привлечение внимания учащихся школ 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3400" dirty="0" err="1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г.Балаково</a:t>
            </a:r>
            <a:r>
              <a:rPr lang="ru-RU" sz="3400" dirty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 к проблеме экологии города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ru-RU" sz="3400" dirty="0">
              <a:solidFill>
                <a:srgbClr val="C00000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6" name="Picture 4" descr="https://pp.userapi.com/c836137/v836137011/57dff/6a2xAlttptc.jpg"/>
          <p:cNvPicPr>
            <a:picLocks noChangeAspect="1" noChangeArrowheads="1"/>
          </p:cNvPicPr>
          <p:nvPr/>
        </p:nvPicPr>
        <p:blipFill rotWithShape="1">
          <a:blip r:embed="rId3" cstate="print"/>
          <a:srcRect l="1611" t="2340" r="2187" b="3450"/>
          <a:stretch/>
        </p:blipFill>
        <p:spPr bwMode="auto">
          <a:xfrm>
            <a:off x="159226" y="1871017"/>
            <a:ext cx="6184844" cy="454266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75252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6353" cy="13238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379" y="737630"/>
            <a:ext cx="10515600" cy="958708"/>
          </a:xfrm>
        </p:spPr>
        <p:txBody>
          <a:bodyPr/>
          <a:lstStyle/>
          <a:p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"Молодёжный медиа </a:t>
            </a:r>
            <a:r>
              <a:rPr lang="ru-RU" sz="32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"</a:t>
            </a: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Волга TV" </a:t>
            </a: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22"/>
          <a:stretch/>
        </p:blipFill>
        <p:spPr>
          <a:xfrm>
            <a:off x="5524454" y="1880841"/>
            <a:ext cx="6497244" cy="44040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60557" y="1880840"/>
            <a:ext cx="6386946" cy="1812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3400" dirty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Создана молодёжная медиа-группа в городе Балаково </a:t>
            </a:r>
          </a:p>
          <a:p>
            <a:pPr algn="ctr"/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41379" y="4062648"/>
            <a:ext cx="5383075" cy="2038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34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103</a:t>
            </a:r>
            <a:r>
              <a:rPr lang="ru-RU" sz="3400" dirty="0" smtClean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ru-RU" sz="3400" dirty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видео ролика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3400" b="1" dirty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=</a:t>
            </a:r>
            <a:r>
              <a:rPr lang="ru-RU" sz="3400" dirty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34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100000</a:t>
            </a:r>
            <a:r>
              <a:rPr lang="ru-RU" sz="3400" dirty="0" smtClean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ru-RU" sz="3400" dirty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просмотров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227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7" y="0"/>
            <a:ext cx="12226353" cy="13238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547689"/>
            <a:ext cx="10515600" cy="958708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"Добрые руки" </a:t>
            </a:r>
          </a:p>
        </p:txBody>
      </p:sp>
      <p:sp>
        <p:nvSpPr>
          <p:cNvPr id="5" name="Объект 4"/>
          <p:cNvSpPr txBox="1">
            <a:spLocks noGrp="1"/>
          </p:cNvSpPr>
          <p:nvPr>
            <p:ph idx="1"/>
          </p:nvPr>
        </p:nvSpPr>
        <p:spPr>
          <a:xfrm>
            <a:off x="6095999" y="2301848"/>
            <a:ext cx="6113177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>
              <a:buNone/>
            </a:pPr>
            <a:r>
              <a:rPr lang="ru-RU" sz="3400" dirty="0" smtClean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Собрали </a:t>
            </a:r>
            <a:r>
              <a:rPr lang="ru-RU" sz="34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350</a:t>
            </a:r>
            <a:r>
              <a:rPr lang="ru-RU" sz="3400" dirty="0" smtClean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 кг корма</a:t>
            </a:r>
            <a:r>
              <a:rPr lang="ru-RU" sz="3400" dirty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/>
            </a:r>
            <a:br>
              <a:rPr lang="ru-RU" sz="3400" dirty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lang="en-US" sz="3400" dirty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=</a:t>
            </a:r>
            <a:endParaRPr lang="ru-RU" sz="3400" dirty="0">
              <a:solidFill>
                <a:srgbClr val="C00000"/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lvl="0" indent="0" algn="ctr">
              <a:buNone/>
            </a:pPr>
            <a:r>
              <a:rPr lang="ru-RU" sz="3400" dirty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Накормлено </a:t>
            </a:r>
            <a:r>
              <a:rPr lang="ru-RU" sz="3400" b="1" dirty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125 </a:t>
            </a:r>
            <a:r>
              <a:rPr lang="ru-RU" sz="3400" dirty="0" smtClean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животных</a:t>
            </a:r>
            <a:endParaRPr lang="ru-RU" sz="3400" dirty="0">
              <a:solidFill>
                <a:srgbClr val="C00000"/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lvl="0" indent="0" algn="ctr">
              <a:buNone/>
            </a:pPr>
            <a:r>
              <a:rPr lang="ru-RU" sz="3400" dirty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=</a:t>
            </a:r>
          </a:p>
          <a:p>
            <a:pPr marL="0" lvl="0" indent="0" algn="ctr">
              <a:buNone/>
            </a:pPr>
            <a:r>
              <a:rPr lang="ru-RU" sz="3400" dirty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Приняло участие </a:t>
            </a:r>
            <a:r>
              <a:rPr lang="ru-RU" sz="3400" b="1" dirty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700</a:t>
            </a:r>
          </a:p>
          <a:p>
            <a:pPr>
              <a:lnSpc>
                <a:spcPts val="3200"/>
              </a:lnSpc>
            </a:pPr>
            <a:endParaRPr lang="ru-RU" sz="3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0" y="1688960"/>
            <a:ext cx="5961300" cy="459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5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68"/>
            <a:ext cx="12226353" cy="13238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139" y="335323"/>
            <a:ext cx="10515600" cy="1325563"/>
          </a:xfrm>
        </p:spPr>
        <p:txBody>
          <a:bodyPr/>
          <a:lstStyle/>
          <a:p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"Подари мне жизнь"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663" r="19634"/>
          <a:stretch/>
        </p:blipFill>
        <p:spPr>
          <a:xfrm>
            <a:off x="246035" y="1585258"/>
            <a:ext cx="6550688" cy="48670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96723" y="3062076"/>
            <a:ext cx="532014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9</a:t>
            </a:r>
            <a:r>
              <a:rPr lang="ru-RU" sz="3400" dirty="0" smtClean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 лекториев</a:t>
            </a:r>
          </a:p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=</a:t>
            </a:r>
          </a:p>
          <a:p>
            <a:pPr algn="ctr"/>
            <a:r>
              <a:rPr lang="ru-RU" sz="3400" b="1" dirty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3</a:t>
            </a:r>
            <a:r>
              <a:rPr lang="ru-RU" sz="34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10 </a:t>
            </a:r>
            <a:r>
              <a:rPr lang="ru-RU" sz="3400" dirty="0" smtClean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участников</a:t>
            </a:r>
            <a:endParaRPr lang="ru-RU" sz="3400" dirty="0">
              <a:solidFill>
                <a:srgbClr val="C00000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6411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7" y="0"/>
            <a:ext cx="12226353" cy="13238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983" y="313114"/>
            <a:ext cx="10515600" cy="1325563"/>
          </a:xfrm>
        </p:spPr>
        <p:txBody>
          <a:bodyPr/>
          <a:lstStyle/>
          <a:p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"Социальная парикмахерская"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509104" y="3955285"/>
            <a:ext cx="660510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dirty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=</a:t>
            </a:r>
            <a:br>
              <a:rPr lang="ru-RU" sz="3400" dirty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lang="ru-RU" sz="34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124 </a:t>
            </a:r>
            <a:r>
              <a:rPr lang="ru-RU" sz="3400" dirty="0" smtClean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человек</a:t>
            </a:r>
            <a:endParaRPr lang="ru-RU" sz="3400" dirty="0">
              <a:solidFill>
                <a:srgbClr val="C00000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44508" y="2293292"/>
            <a:ext cx="644050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400" b="1" dirty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26</a:t>
            </a:r>
            <a:r>
              <a:rPr lang="ru-RU" sz="3400" dirty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 мероприятий по оказанию бесплатных парикмахерских услуг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037" y="1764406"/>
            <a:ext cx="6485586" cy="456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9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238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327" y="296833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Финалисты конкурса «БАСИ»</a:t>
            </a:r>
            <a:endParaRPr lang="ru-RU" sz="32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4" t="2850" r="6329"/>
          <a:stretch/>
        </p:blipFill>
        <p:spPr>
          <a:xfrm>
            <a:off x="592428" y="1521924"/>
            <a:ext cx="5257913" cy="52521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0" r="18812"/>
          <a:stretch/>
        </p:blipFill>
        <p:spPr>
          <a:xfrm>
            <a:off x="6391700" y="1521924"/>
            <a:ext cx="5207871" cy="525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1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32383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107" y="798393"/>
            <a:ext cx="10515600" cy="7606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Финалисты конкурса «БАСИ»</a:t>
            </a:r>
            <a:endParaRPr lang="ru-RU" sz="3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t="1425" r="11893" b="1250"/>
          <a:stretch/>
        </p:blipFill>
        <p:spPr>
          <a:xfrm>
            <a:off x="183107" y="1559019"/>
            <a:ext cx="6176749" cy="51770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0" t="1629" r="12434"/>
          <a:stretch/>
        </p:blipFill>
        <p:spPr>
          <a:xfrm>
            <a:off x="6542963" y="1559019"/>
            <a:ext cx="5358453" cy="517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0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23833"/>
          </a:xfrm>
          <a:prstGeom prst="rect">
            <a:avLst/>
          </a:prstGeom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037146626"/>
              </p:ext>
            </p:extLst>
          </p:nvPr>
        </p:nvGraphicFramePr>
        <p:xfrm>
          <a:off x="654676" y="2743201"/>
          <a:ext cx="10882648" cy="2339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254581" y="1764406"/>
            <a:ext cx="4005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accent2"/>
                </a:solidFill>
                <a:latin typeface="Century Gothic" panose="020B0502020202020204" pitchFamily="34" charset="0"/>
                <a:ea typeface="+mj-ea"/>
                <a:cs typeface="+mj-cs"/>
              </a:rPr>
              <a:t>БАСИ</a:t>
            </a:r>
          </a:p>
        </p:txBody>
      </p:sp>
    </p:spTree>
    <p:extLst>
      <p:ext uri="{BB962C8B-B14F-4D97-AF65-F5344CB8AC3E}">
        <p14:creationId xmlns:p14="http://schemas.microsoft.com/office/powerpoint/2010/main" val="203309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026" y="1323833"/>
            <a:ext cx="8284191" cy="54598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23833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04716" y="377232"/>
            <a:ext cx="10903425" cy="1205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ГРАН- ПРИ конкурса «БАСИ»</a:t>
            </a:r>
            <a:endParaRPr lang="ru-RU" sz="32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26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3488" y="600275"/>
            <a:ext cx="471796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latin typeface="+mn-lt"/>
              </a:rPr>
              <a:t>Группа </a:t>
            </a:r>
            <a:r>
              <a:rPr lang="ru-RU" sz="4000" b="1" dirty="0" err="1">
                <a:latin typeface="+mn-lt"/>
              </a:rPr>
              <a:t>Вконтакте</a:t>
            </a:r>
            <a:r>
              <a:rPr lang="ru-RU" sz="4000" b="1" dirty="0">
                <a:latin typeface="+mn-lt"/>
              </a:rPr>
              <a:t> </a:t>
            </a:r>
            <a:r>
              <a:rPr lang="en-US" sz="4000" b="1" u="sng" dirty="0">
                <a:latin typeface="+mn-lt"/>
                <a:hlinkClick r:id="rId2"/>
              </a:rPr>
              <a:t>https://vk.com/basi64</a:t>
            </a:r>
            <a:r>
              <a:rPr lang="ru-RU" sz="4000" b="1" u="sng" dirty="0">
                <a:latin typeface="+mn-lt"/>
              </a:rPr>
              <a:t> </a:t>
            </a:r>
            <a:r>
              <a:rPr lang="ru-RU" b="1" u="sng" dirty="0">
                <a:latin typeface="+mn-lt"/>
              </a:rPr>
              <a:t/>
            </a:r>
            <a:br>
              <a:rPr lang="ru-RU" b="1" u="sng" dirty="0">
                <a:latin typeface="+mn-lt"/>
              </a:rPr>
            </a:br>
            <a:endParaRPr lang="ru-RU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5445" t="20205" r="15639" b="5916"/>
          <a:stretch/>
        </p:blipFill>
        <p:spPr>
          <a:xfrm>
            <a:off x="2498503" y="1438568"/>
            <a:ext cx="8435660" cy="62823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2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3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238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076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Контактная информация </a:t>
            </a:r>
            <a:endParaRPr lang="ru-RU" sz="36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789" y="2215165"/>
            <a:ext cx="11900079" cy="39617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/>
              <a:t> Центр «Молодёжная Инициатива» </a:t>
            </a:r>
          </a:p>
          <a:p>
            <a:pPr marL="0" indent="0" algn="ctr">
              <a:buNone/>
            </a:pPr>
            <a:r>
              <a:rPr lang="ru-RU" sz="4000" b="1" dirty="0" smtClean="0"/>
              <a:t>32-07-15</a:t>
            </a:r>
          </a:p>
          <a:p>
            <a:pPr marL="0" indent="0" algn="ctr">
              <a:buNone/>
            </a:pPr>
            <a:endParaRPr lang="ru-RU" sz="4000" dirty="0"/>
          </a:p>
          <a:p>
            <a:pPr marL="0" indent="0" algn="ctr">
              <a:buNone/>
            </a:pPr>
            <a:r>
              <a:rPr lang="ru-RU" sz="3600" dirty="0" smtClean="0"/>
              <a:t>Куратор конкурса «БАСИ» </a:t>
            </a:r>
          </a:p>
          <a:p>
            <a:pPr marL="0" indent="0" algn="ctr">
              <a:buNone/>
            </a:pPr>
            <a:r>
              <a:rPr lang="ru-RU" sz="4000" b="1" dirty="0" smtClean="0"/>
              <a:t>8-937-269-51-43 Дарья </a:t>
            </a:r>
            <a:r>
              <a:rPr lang="ru-RU" sz="4000" b="1" dirty="0" err="1" smtClean="0"/>
              <a:t>Фимушкина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33795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246" y="533925"/>
            <a:ext cx="2707201" cy="362523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794239" y="5421874"/>
            <a:ext cx="10603522" cy="127786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960068"/>
                </a:solidFill>
                <a:latin typeface="Century Gothic" panose="020B0502020202020204" pitchFamily="34" charset="0"/>
              </a:rPr>
              <a:t>Районный конкурс «Балаковский Акселератор Социальных Инициатив»</a:t>
            </a:r>
            <a:endParaRPr lang="ru-RU" dirty="0">
              <a:solidFill>
                <a:srgbClr val="96006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81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63" y="902544"/>
            <a:ext cx="1655449" cy="20903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486" y="798807"/>
            <a:ext cx="2747154" cy="229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5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2255370" y="4362155"/>
            <a:ext cx="3395304" cy="1780468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770416" y="4362155"/>
            <a:ext cx="3357857" cy="1760831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238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896" y="815981"/>
            <a:ext cx="10515600" cy="505832"/>
          </a:xfrm>
        </p:spPr>
        <p:txBody>
          <a:bodyPr>
            <a:noAutofit/>
          </a:bodyPr>
          <a:lstStyle/>
          <a:p>
            <a:pPr lvl="0"/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Календарь конкурса </a:t>
            </a:r>
            <a:b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endParaRPr lang="ru-RU" sz="32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57896" y="1856398"/>
            <a:ext cx="3295126" cy="1727936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0030" y="2278666"/>
            <a:ext cx="34695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I</a:t>
            </a:r>
            <a:r>
              <a:rPr lang="ru-RU" sz="3200" b="1" dirty="0"/>
              <a:t> </a:t>
            </a:r>
            <a:r>
              <a:rPr lang="ru-RU" sz="3200" b="1" dirty="0" smtClean="0"/>
              <a:t>этап</a:t>
            </a:r>
          </a:p>
          <a:p>
            <a:pPr algn="ctr"/>
            <a:r>
              <a:rPr lang="ru-RU" b="1" dirty="0" smtClean="0"/>
              <a:t> </a:t>
            </a:r>
            <a:r>
              <a:rPr lang="ru-RU" sz="2000" b="1" dirty="0" smtClean="0"/>
              <a:t>01.03.2017 </a:t>
            </a:r>
            <a:r>
              <a:rPr lang="ru-RU" sz="2000" b="1" dirty="0"/>
              <a:t>г. -</a:t>
            </a:r>
            <a:r>
              <a:rPr lang="ru-RU" sz="2000" b="1" dirty="0" smtClean="0"/>
              <a:t> 17.04. </a:t>
            </a:r>
            <a:r>
              <a:rPr lang="ru-RU" sz="2000" b="1" dirty="0" smtClean="0"/>
              <a:t>2017 </a:t>
            </a:r>
            <a:r>
              <a:rPr lang="ru-RU" sz="2000" b="1" dirty="0"/>
              <a:t>г</a:t>
            </a:r>
            <a:r>
              <a:rPr lang="ru-RU" sz="2000" b="1" dirty="0" smtClean="0"/>
              <a:t>.</a:t>
            </a:r>
          </a:p>
          <a:p>
            <a:pPr algn="ctr"/>
            <a:r>
              <a:rPr lang="ru-RU" sz="2000" b="1" dirty="0"/>
              <a:t>Прием заявок на конкурс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449345" y="1856398"/>
            <a:ext cx="3258799" cy="1708886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592553" y="1856398"/>
            <a:ext cx="3367782" cy="1766036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567587" y="2254399"/>
            <a:ext cx="34249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II</a:t>
            </a:r>
            <a:r>
              <a:rPr lang="ru-RU" sz="3200" b="1" dirty="0"/>
              <a:t> этап </a:t>
            </a:r>
            <a:endParaRPr lang="ru-RU" sz="3200" b="1" dirty="0" smtClean="0"/>
          </a:p>
          <a:p>
            <a:pPr algn="ctr"/>
            <a:r>
              <a:rPr lang="ru-RU" sz="2000" b="1" dirty="0" smtClean="0"/>
              <a:t>18.04.2017 </a:t>
            </a:r>
            <a:r>
              <a:rPr lang="ru-RU" sz="2000" b="1" dirty="0"/>
              <a:t>г. </a:t>
            </a:r>
            <a:r>
              <a:rPr lang="ru-RU" sz="2000" b="1" dirty="0" smtClean="0"/>
              <a:t>- </a:t>
            </a:r>
            <a:r>
              <a:rPr lang="ru-RU" sz="2000" b="1" dirty="0" smtClean="0"/>
              <a:t>19.04.2017 г</a:t>
            </a:r>
            <a:r>
              <a:rPr lang="ru-RU" sz="2000" b="1" dirty="0" smtClean="0"/>
              <a:t>.</a:t>
            </a:r>
          </a:p>
          <a:p>
            <a:pPr algn="ctr"/>
            <a:r>
              <a:rPr lang="ru-RU" sz="2000" b="1" dirty="0"/>
              <a:t>образовательная сессия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552176" y="2270255"/>
            <a:ext cx="31969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III </a:t>
            </a:r>
            <a:r>
              <a:rPr lang="ru-RU" sz="3200" b="1" dirty="0"/>
              <a:t>этап </a:t>
            </a:r>
            <a:endParaRPr lang="ru-RU" sz="3200" b="1" dirty="0" smtClean="0"/>
          </a:p>
          <a:p>
            <a:pPr algn="ctr"/>
            <a:r>
              <a:rPr lang="ru-RU" b="1" dirty="0" smtClean="0"/>
              <a:t>14.05.2018 г.</a:t>
            </a:r>
            <a:endParaRPr lang="ru-RU" b="1" dirty="0" smtClean="0"/>
          </a:p>
          <a:p>
            <a:pPr algn="ctr"/>
            <a:r>
              <a:rPr lang="ru-RU" sz="2000" b="1" dirty="0"/>
              <a:t>«конвейер проектов»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305459" y="4577267"/>
            <a:ext cx="34529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IV</a:t>
            </a:r>
            <a:r>
              <a:rPr lang="ru-RU" sz="3200" b="1" dirty="0"/>
              <a:t> этап </a:t>
            </a:r>
            <a:endParaRPr lang="ru-RU" sz="3200" b="1" dirty="0" smtClean="0"/>
          </a:p>
          <a:p>
            <a:pPr algn="ctr"/>
            <a:r>
              <a:rPr lang="ru-RU" sz="2000" b="1" dirty="0" smtClean="0"/>
              <a:t>11.10.2017 </a:t>
            </a:r>
            <a:r>
              <a:rPr lang="ru-RU" sz="2000" b="1" dirty="0"/>
              <a:t>г. </a:t>
            </a:r>
            <a:r>
              <a:rPr lang="ru-RU" sz="2000" b="1" dirty="0" smtClean="0"/>
              <a:t>- </a:t>
            </a:r>
            <a:r>
              <a:rPr lang="ru-RU" sz="2000" b="1" dirty="0" smtClean="0"/>
              <a:t>08.11.2017 </a:t>
            </a:r>
            <a:r>
              <a:rPr lang="ru-RU" sz="2000" b="1" dirty="0" smtClean="0"/>
              <a:t>г.</a:t>
            </a:r>
          </a:p>
          <a:p>
            <a:pPr algn="ctr"/>
            <a:r>
              <a:rPr lang="ru-RU" sz="2000" b="1" dirty="0" smtClean="0"/>
              <a:t>образовательная </a:t>
            </a:r>
            <a:r>
              <a:rPr lang="ru-RU" sz="2000" b="1" dirty="0"/>
              <a:t>сессия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770417" y="4529861"/>
            <a:ext cx="335785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V</a:t>
            </a:r>
            <a:r>
              <a:rPr lang="ru-RU" sz="3200" b="1" dirty="0"/>
              <a:t> этап </a:t>
            </a:r>
            <a:endParaRPr lang="ru-RU" sz="3200" b="1" dirty="0" smtClean="0"/>
          </a:p>
          <a:p>
            <a:pPr algn="ctr"/>
            <a:r>
              <a:rPr lang="ru-RU" sz="2000" b="1" dirty="0" smtClean="0"/>
              <a:t>21.11.2017 </a:t>
            </a:r>
            <a:r>
              <a:rPr lang="ru-RU" sz="2000" b="1" dirty="0"/>
              <a:t>г. </a:t>
            </a:r>
            <a:r>
              <a:rPr lang="ru-RU" sz="2000" b="1" dirty="0" smtClean="0"/>
              <a:t>- </a:t>
            </a:r>
            <a:r>
              <a:rPr lang="ru-RU" sz="2000" b="1" dirty="0" smtClean="0"/>
              <a:t>05.12.2017 </a:t>
            </a:r>
            <a:r>
              <a:rPr lang="ru-RU" sz="2000" b="1" dirty="0" smtClean="0"/>
              <a:t>г.</a:t>
            </a:r>
          </a:p>
          <a:p>
            <a:pPr algn="ctr"/>
            <a:r>
              <a:rPr lang="ru-RU" sz="2000" b="1" dirty="0"/>
              <a:t>Полуфинал </a:t>
            </a:r>
            <a:r>
              <a:rPr lang="ru-RU" sz="2000" b="1" dirty="0" smtClean="0"/>
              <a:t>Финал Суперфинал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5540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069" y="799010"/>
            <a:ext cx="12000931" cy="2103854"/>
          </a:xfrm>
        </p:spPr>
        <p:txBody>
          <a:bodyPr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ru-RU" sz="6000" dirty="0">
                <a:solidFill>
                  <a:srgbClr val="C00000"/>
                </a:solidFill>
                <a:latin typeface="Century Gothic" panose="020B0502020202020204" pitchFamily="34" charset="0"/>
              </a:rPr>
              <a:t>Сезон 2017 года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98785" y="1920394"/>
            <a:ext cx="10515600" cy="2517775"/>
          </a:xfrm>
        </p:spPr>
        <p:txBody>
          <a:bodyPr>
            <a:normAutofit/>
          </a:bodyPr>
          <a:lstStyle/>
          <a:p>
            <a:endParaRPr lang="ru-RU" dirty="0">
              <a:latin typeface="Century Gothic" panose="020B0502020202020204" pitchFamily="34" charset="0"/>
            </a:endParaRPr>
          </a:p>
          <a:p>
            <a:endParaRPr lang="ru-RU" b="1" dirty="0" smtClean="0"/>
          </a:p>
          <a:p>
            <a:pPr marL="0" indent="0">
              <a:buNone/>
            </a:pPr>
            <a:endParaRPr lang="ru-RU" sz="4000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323833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838200" y="4343399"/>
            <a:ext cx="10515600" cy="183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mtClean="0">
              <a:latin typeface="Century Gothic" panose="020B0502020202020204" pitchFamily="34" charset="0"/>
            </a:endParaRPr>
          </a:p>
          <a:p>
            <a:endParaRPr lang="ru-RU" b="1" smtClean="0"/>
          </a:p>
          <a:p>
            <a:pPr marL="0" indent="0">
              <a:buFont typeface="Arial" panose="020B0604020202020204" pitchFamily="34" charset="0"/>
              <a:buNone/>
            </a:pPr>
            <a:endParaRPr lang="ru-RU" sz="4000" i="1" dirty="0"/>
          </a:p>
        </p:txBody>
      </p:sp>
      <p:sp>
        <p:nvSpPr>
          <p:cNvPr id="10" name="Овал 9"/>
          <p:cNvSpPr/>
          <p:nvPr/>
        </p:nvSpPr>
        <p:spPr>
          <a:xfrm>
            <a:off x="105508" y="2902864"/>
            <a:ext cx="3880339" cy="367715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8053755" y="2902864"/>
            <a:ext cx="3783622" cy="36771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57908" y="3718666"/>
            <a:ext cx="34817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latin typeface="Century Gothic" panose="020B0502020202020204" pitchFamily="34" charset="0"/>
              </a:rPr>
              <a:t>40</a:t>
            </a:r>
            <a:endParaRPr lang="ru-RU" sz="7200" b="1" dirty="0" smtClean="0">
              <a:latin typeface="Century Gothic" panose="020B0502020202020204" pitchFamily="34" charset="0"/>
            </a:endParaRPr>
          </a:p>
          <a:p>
            <a:r>
              <a:rPr lang="ru-RU" sz="4800" b="1" dirty="0" smtClean="0">
                <a:latin typeface="Century Gothic" panose="020B0502020202020204" pitchFamily="34" charset="0"/>
              </a:rPr>
              <a:t>   </a:t>
            </a:r>
            <a:r>
              <a:rPr lang="ru-RU" sz="4800" dirty="0" smtClean="0">
                <a:latin typeface="Century Gothic" panose="020B0502020202020204" pitchFamily="34" charset="0"/>
              </a:rPr>
              <a:t>команд</a:t>
            </a:r>
            <a:endParaRPr lang="ru-RU" sz="4800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12015" y="3847682"/>
            <a:ext cx="33234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Century Gothic" panose="020B0502020202020204" pitchFamily="34" charset="0"/>
              </a:rPr>
              <a:t>более </a:t>
            </a:r>
            <a:r>
              <a:rPr lang="ru-RU" sz="7200" b="1" dirty="0">
                <a:latin typeface="Century Gothic" panose="020B0502020202020204" pitchFamily="34" charset="0"/>
              </a:rPr>
              <a:t>3</a:t>
            </a:r>
            <a:r>
              <a:rPr lang="ru-RU" sz="7200" b="1" dirty="0" smtClean="0">
                <a:latin typeface="Century Gothic" panose="020B0502020202020204" pitchFamily="34" charset="0"/>
              </a:rPr>
              <a:t>00</a:t>
            </a:r>
            <a:endParaRPr lang="ru-RU" sz="7200" b="1" dirty="0" smtClean="0">
              <a:latin typeface="Century Gothic" panose="020B0502020202020204" pitchFamily="34" charset="0"/>
            </a:endParaRPr>
          </a:p>
          <a:p>
            <a:r>
              <a:rPr lang="ru-RU" sz="3600" dirty="0" smtClean="0">
                <a:latin typeface="Century Gothic" panose="020B0502020202020204" pitchFamily="34" charset="0"/>
              </a:rPr>
              <a:t>    участников</a:t>
            </a:r>
            <a:endParaRPr lang="ru-RU" sz="3600" dirty="0">
              <a:latin typeface="Century Gothic" panose="020B0502020202020204" pitchFamily="34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132384" y="2902864"/>
            <a:ext cx="3789485" cy="371035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278924" y="3723302"/>
            <a:ext cx="34817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latin typeface="Century Gothic" panose="020B0502020202020204" pitchFamily="34" charset="0"/>
              </a:rPr>
              <a:t>23</a:t>
            </a:r>
            <a:endParaRPr lang="ru-RU" sz="7200" b="1" dirty="0" smtClean="0">
              <a:latin typeface="Century Gothic" panose="020B0502020202020204" pitchFamily="34" charset="0"/>
            </a:endParaRPr>
          </a:p>
          <a:p>
            <a:r>
              <a:rPr lang="ru-RU" sz="4800" dirty="0" smtClean="0">
                <a:latin typeface="Century Gothic" panose="020B0502020202020204" pitchFamily="34" charset="0"/>
              </a:rPr>
              <a:t>экспертов</a:t>
            </a:r>
            <a:endParaRPr lang="ru-RU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92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77" y="632758"/>
            <a:ext cx="4641369" cy="609138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11" y="1176776"/>
            <a:ext cx="4526289" cy="55473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158"/>
            <a:ext cx="12192000" cy="132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0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238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35608"/>
            <a:ext cx="10515600" cy="518278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Участники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9739995"/>
              </p:ext>
            </p:extLst>
          </p:nvPr>
        </p:nvGraphicFramePr>
        <p:xfrm>
          <a:off x="838200" y="1115878"/>
          <a:ext cx="5330126" cy="5625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783709740"/>
              </p:ext>
            </p:extLst>
          </p:nvPr>
        </p:nvGraphicFramePr>
        <p:xfrm>
          <a:off x="6400801" y="728420"/>
          <a:ext cx="5330126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87994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238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7781" y="456054"/>
            <a:ext cx="11671285" cy="1784204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Образовательные</a:t>
            </a:r>
            <a:r>
              <a:rPr lang="ru-RU" sz="3200" b="1" dirty="0"/>
              <a:t>  </a:t>
            </a: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сессии</a:t>
            </a:r>
            <a:b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b="1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11" b="11228"/>
          <a:stretch/>
        </p:blipFill>
        <p:spPr>
          <a:xfrm>
            <a:off x="337781" y="1348156"/>
            <a:ext cx="11516436" cy="530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238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938" y="391555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Конвейер проектов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4"/>
          <a:stretch/>
        </p:blipFill>
        <p:spPr>
          <a:xfrm>
            <a:off x="150125" y="1837448"/>
            <a:ext cx="5799795" cy="470847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" t="8929" b="3230"/>
          <a:stretch/>
        </p:blipFill>
        <p:spPr>
          <a:xfrm>
            <a:off x="6218830" y="1837448"/>
            <a:ext cx="5780073" cy="470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3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6353" cy="13238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76518"/>
            <a:ext cx="10515600" cy="847315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Эксперты конкурса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70"/>
          <a:stretch/>
        </p:blipFill>
        <p:spPr>
          <a:xfrm>
            <a:off x="695459" y="1235731"/>
            <a:ext cx="10752805" cy="5622269"/>
          </a:xfrm>
        </p:spPr>
      </p:pic>
    </p:spTree>
    <p:extLst>
      <p:ext uri="{BB962C8B-B14F-4D97-AF65-F5344CB8AC3E}">
        <p14:creationId xmlns:p14="http://schemas.microsoft.com/office/powerpoint/2010/main" val="287541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2670</TotalTime>
  <Words>502</Words>
  <Application>Microsoft Office PowerPoint</Application>
  <PresentationFormat>Произвольный</PresentationFormat>
  <Paragraphs>112</Paragraphs>
  <Slides>23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Районный конкурс «Балаковский Акселератор Социальных Инициатив»</vt:lpstr>
      <vt:lpstr>Презентация PowerPoint</vt:lpstr>
      <vt:lpstr>Календарь конкурса  </vt:lpstr>
      <vt:lpstr>Сезон 2017 года</vt:lpstr>
      <vt:lpstr>Презентация PowerPoint</vt:lpstr>
      <vt:lpstr>Участники</vt:lpstr>
      <vt:lpstr>Образовательные  сессии  </vt:lpstr>
      <vt:lpstr>Конвейер проектов </vt:lpstr>
      <vt:lpstr>Эксперты конкурса</vt:lpstr>
      <vt:lpstr>Финал конкурса </vt:lpstr>
      <vt:lpstr>"Сельский тур" </vt:lpstr>
      <vt:lpstr>"Мастерская добрых дел" </vt:lpstr>
      <vt:lpstr>"Зелёная планета в наших руках" </vt:lpstr>
      <vt:lpstr>"Молодёжный медиа "Волга TV" </vt:lpstr>
      <vt:lpstr>"Добрые руки" </vt:lpstr>
      <vt:lpstr>"Подари мне жизнь" </vt:lpstr>
      <vt:lpstr>"Социальная парикмахерская" </vt:lpstr>
      <vt:lpstr>Финалисты конкурса «БАСИ»</vt:lpstr>
      <vt:lpstr>Презентация PowerPoint</vt:lpstr>
      <vt:lpstr>Презентация PowerPoint</vt:lpstr>
      <vt:lpstr>Группа Вконтакте https://vk.com/basi64  </vt:lpstr>
      <vt:lpstr>Контактная информация </vt:lpstr>
      <vt:lpstr>Районный конкурс «Балаковский Акселератор Социальных Инициатив»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Балаковский  акселератор  социальных инициатив  «БАСИ»</dc:title>
  <dc:creator>Инициатива Молодежная</dc:creator>
  <cp:lastModifiedBy>okmm-</cp:lastModifiedBy>
  <cp:revision>79</cp:revision>
  <dcterms:created xsi:type="dcterms:W3CDTF">2018-02-02T05:52:36Z</dcterms:created>
  <dcterms:modified xsi:type="dcterms:W3CDTF">2018-07-12T07:33:25Z</dcterms:modified>
</cp:coreProperties>
</file>