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1" r:id="rId5"/>
    <p:sldId id="262" r:id="rId6"/>
    <p:sldId id="258" r:id="rId7"/>
    <p:sldId id="259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C0C2D41-DE2E-42E0-BDD7-987F3F5B22B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ECBF512-ECCE-4D9D-841B-39881529F5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2D41-DE2E-42E0-BDD7-987F3F5B22B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F512-ECCE-4D9D-841B-39881529F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2D41-DE2E-42E0-BDD7-987F3F5B22B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F512-ECCE-4D9D-841B-39881529F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0C2D41-DE2E-42E0-BDD7-987F3F5B22B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CBF512-ECCE-4D9D-841B-39881529F5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C0C2D41-DE2E-42E0-BDD7-987F3F5B22B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ECBF512-ECCE-4D9D-841B-39881529F5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2D41-DE2E-42E0-BDD7-987F3F5B22B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F512-ECCE-4D9D-841B-39881529F5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2D41-DE2E-42E0-BDD7-987F3F5B22B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F512-ECCE-4D9D-841B-39881529F59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0C2D41-DE2E-42E0-BDD7-987F3F5B22B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CBF512-ECCE-4D9D-841B-39881529F5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2D41-DE2E-42E0-BDD7-987F3F5B22B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F512-ECCE-4D9D-841B-39881529F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0C2D41-DE2E-42E0-BDD7-987F3F5B22B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CBF512-ECCE-4D9D-841B-39881529F59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0C2D41-DE2E-42E0-BDD7-987F3F5B22B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CBF512-ECCE-4D9D-841B-39881529F59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0C2D41-DE2E-42E0-BDD7-987F3F5B22BC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ECBF512-ECCE-4D9D-841B-39881529F5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ailto:sovremennik_zato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4572008"/>
            <a:ext cx="6500842" cy="89423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«ХОРОВАЯ АССАМБЛЕЯ»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5486400"/>
            <a:ext cx="6172200" cy="800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городской шоу-проект</a:t>
            </a:r>
            <a:endParaRPr lang="ru-RU" sz="3200" dirty="0"/>
          </a:p>
        </p:txBody>
      </p:sp>
      <p:pic>
        <p:nvPicPr>
          <p:cNvPr id="4" name="Рисунок 3" descr="лого современ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214290"/>
            <a:ext cx="1724586" cy="797906"/>
          </a:xfrm>
          <a:prstGeom prst="rect">
            <a:avLst/>
          </a:prstGeom>
        </p:spPr>
      </p:pic>
      <p:pic>
        <p:nvPicPr>
          <p:cNvPr id="5" name="Рисунок 4" descr="герб заречного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42852"/>
            <a:ext cx="707826" cy="857256"/>
          </a:xfrm>
          <a:prstGeom prst="rect">
            <a:avLst/>
          </a:prstGeom>
        </p:spPr>
      </p:pic>
      <p:pic>
        <p:nvPicPr>
          <p:cNvPr id="6" name="Рисунок 5" descr="логотип Хоровая ассамбле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1714488"/>
            <a:ext cx="5857916" cy="27228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5918" y="214290"/>
            <a:ext cx="3376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/>
              <a:t>Администрация г. Заречного Пензенской области</a:t>
            </a:r>
          </a:p>
          <a:p>
            <a:pPr algn="ctr"/>
            <a:r>
              <a:rPr lang="ru-RU" sz="1000" dirty="0" smtClean="0"/>
              <a:t>Департамент культуры и молодежной политики</a:t>
            </a:r>
          </a:p>
          <a:p>
            <a:pPr algn="ctr"/>
            <a:r>
              <a:rPr lang="ru-RU" sz="1000" dirty="0" smtClean="0"/>
              <a:t>Муниципальное учреждение культуры </a:t>
            </a:r>
          </a:p>
          <a:p>
            <a:pPr algn="ctr"/>
            <a:r>
              <a:rPr lang="ru-RU" sz="1000" dirty="0" smtClean="0"/>
              <a:t>«Дворец культуры «Современник»</a:t>
            </a:r>
            <a:endParaRPr lang="ru-RU" sz="1000" dirty="0"/>
          </a:p>
        </p:txBody>
      </p:sp>
      <p:pic>
        <p:nvPicPr>
          <p:cNvPr id="8" name="Рисунок 7" descr="лого2.jpg"/>
          <p:cNvPicPr>
            <a:picLocks noChangeAspect="1"/>
          </p:cNvPicPr>
          <p:nvPr/>
        </p:nvPicPr>
        <p:blipFill>
          <a:blip r:embed="rId5" cstate="print"/>
          <a:srcRect r="71618"/>
          <a:stretch>
            <a:fillRect/>
          </a:stretch>
        </p:blipFill>
        <p:spPr>
          <a:xfrm>
            <a:off x="6143636" y="142852"/>
            <a:ext cx="835513" cy="10001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72560" cy="654032"/>
          </a:xfrm>
        </p:spPr>
        <p:txBody>
          <a:bodyPr>
            <a:normAutofit/>
          </a:bodyPr>
          <a:lstStyle/>
          <a:p>
            <a:r>
              <a:rPr lang="ru-RU" dirty="0" smtClean="0"/>
              <a:t>Немного фото – 2 сезон (2016)</a:t>
            </a:r>
            <a:endParaRPr lang="ru-RU" dirty="0"/>
          </a:p>
        </p:txBody>
      </p:sp>
      <p:pic>
        <p:nvPicPr>
          <p:cNvPr id="10" name="Рисунок 9" descr="HivxoWNjaz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3929058" cy="2618349"/>
          </a:xfrm>
          <a:prstGeom prst="rect">
            <a:avLst/>
          </a:prstGeom>
        </p:spPr>
      </p:pic>
      <p:pic>
        <p:nvPicPr>
          <p:cNvPr id="11" name="Рисунок 10" descr="Gfcq3Kdc7x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857233"/>
            <a:ext cx="3929090" cy="2618370"/>
          </a:xfrm>
          <a:prstGeom prst="rect">
            <a:avLst/>
          </a:prstGeom>
        </p:spPr>
      </p:pic>
      <p:pic>
        <p:nvPicPr>
          <p:cNvPr id="12" name="Рисунок 11" descr="ycZ-MxsMu1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643314"/>
            <a:ext cx="4000496" cy="2665956"/>
          </a:xfrm>
          <a:prstGeom prst="rect">
            <a:avLst/>
          </a:prstGeom>
        </p:spPr>
      </p:pic>
      <p:pic>
        <p:nvPicPr>
          <p:cNvPr id="14" name="Рисунок 13" descr="3uuVoDwYGS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643314"/>
            <a:ext cx="4000528" cy="26659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72560" cy="654032"/>
          </a:xfrm>
        </p:spPr>
        <p:txBody>
          <a:bodyPr>
            <a:normAutofit/>
          </a:bodyPr>
          <a:lstStyle/>
          <a:p>
            <a:r>
              <a:rPr lang="ru-RU" dirty="0" smtClean="0"/>
              <a:t>Немного фото – 3 сезон (2017)</a:t>
            </a:r>
            <a:endParaRPr lang="ru-RU" dirty="0"/>
          </a:p>
        </p:txBody>
      </p:sp>
      <p:pic>
        <p:nvPicPr>
          <p:cNvPr id="9" name="Рисунок 8" descr="MXO3DAw8MB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857232"/>
            <a:ext cx="3786214" cy="2523157"/>
          </a:xfrm>
          <a:prstGeom prst="rect">
            <a:avLst/>
          </a:prstGeom>
        </p:spPr>
      </p:pic>
      <p:pic>
        <p:nvPicPr>
          <p:cNvPr id="10" name="Рисунок 9" descr="uMWpiB1y7z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857232"/>
            <a:ext cx="3786214" cy="2523156"/>
          </a:xfrm>
          <a:prstGeom prst="rect">
            <a:avLst/>
          </a:prstGeom>
        </p:spPr>
      </p:pic>
      <p:pic>
        <p:nvPicPr>
          <p:cNvPr id="11" name="Рисунок 10" descr="xS3irau2y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71876"/>
            <a:ext cx="4180756" cy="2786082"/>
          </a:xfrm>
          <a:prstGeom prst="rect">
            <a:avLst/>
          </a:prstGeom>
        </p:spPr>
      </p:pic>
      <p:pic>
        <p:nvPicPr>
          <p:cNvPr id="12" name="Рисунок 11" descr="zwitF7_eip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571876"/>
            <a:ext cx="4180756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/>
              <a:t>Перспективы развития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000240"/>
            <a:ext cx="7467600" cy="3214710"/>
          </a:xfrm>
        </p:spPr>
        <p:txBody>
          <a:bodyPr/>
          <a:lstStyle/>
          <a:p>
            <a:r>
              <a:rPr lang="ru-RU" dirty="0" smtClean="0"/>
              <a:t>Проведение Открытого шоу-проекта с участием городов </a:t>
            </a:r>
            <a:r>
              <a:rPr lang="ru-RU" dirty="0" err="1" smtClean="0"/>
              <a:t>Росатома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Проведение в рамках шоу-проекта мастер-классов для руководителей хоровых коллективов;</a:t>
            </a:r>
          </a:p>
          <a:p>
            <a:r>
              <a:rPr lang="ru-RU" dirty="0" smtClean="0"/>
              <a:t>Привлечение в проект хоров учреждений и предприятий города;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3214710" cy="582594"/>
          </a:xfrm>
        </p:spPr>
        <p:txBody>
          <a:bodyPr/>
          <a:lstStyle/>
          <a:p>
            <a:r>
              <a:rPr lang="ru-RU" dirty="0" smtClean="0"/>
              <a:t>Контакты: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8115328" cy="27860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учреждение культуры «Дворец культуры «Современник» г. Заречного Пензенской области</a:t>
            </a:r>
          </a:p>
          <a:p>
            <a:r>
              <a:rPr lang="ru-RU" sz="2000" dirty="0" smtClean="0"/>
              <a:t>Адрес: 442960, Пензенская область, г. Заречный, проспект Мира, 7</a:t>
            </a:r>
          </a:p>
          <a:p>
            <a:r>
              <a:rPr lang="ru-RU" sz="2000" dirty="0" smtClean="0"/>
              <a:t>Тел. (8412) 61-00-02, 60-70-23 (факс), 60-00-29</a:t>
            </a:r>
          </a:p>
          <a:p>
            <a:r>
              <a:rPr lang="en-US" sz="2000" dirty="0" smtClean="0"/>
              <a:t>E-mail</a:t>
            </a:r>
            <a:r>
              <a:rPr lang="ru-RU" sz="2000" dirty="0" smtClean="0"/>
              <a:t>: </a:t>
            </a:r>
            <a:r>
              <a:rPr lang="en-US" sz="2000" dirty="0" smtClean="0">
                <a:hlinkClick r:id="rId2"/>
              </a:rPr>
              <a:t>sovremennik_zato@mail.ru</a:t>
            </a:r>
            <a:endParaRPr lang="en-US" sz="2000" dirty="0" smtClean="0"/>
          </a:p>
          <a:p>
            <a:r>
              <a:rPr lang="ru-RU" sz="2000" dirty="0" smtClean="0"/>
              <a:t>Директор – </a:t>
            </a:r>
            <a:r>
              <a:rPr lang="ru-RU" sz="2000" dirty="0" err="1" smtClean="0"/>
              <a:t>Ионайтис</a:t>
            </a:r>
            <a:r>
              <a:rPr lang="ru-RU" sz="2000" dirty="0" smtClean="0"/>
              <a:t> Владимир Константинович</a:t>
            </a:r>
            <a:endParaRPr lang="ru-RU" sz="2000" dirty="0"/>
          </a:p>
        </p:txBody>
      </p:sp>
      <p:pic>
        <p:nvPicPr>
          <p:cNvPr id="4" name="Рисунок 3" descr="153441867cea9eed99651ea6d4dd5d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071942"/>
            <a:ext cx="8286804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проекта: </a:t>
            </a:r>
            <a:r>
              <a:rPr lang="ru-RU" sz="2000" dirty="0" smtClean="0"/>
              <a:t>активизация </a:t>
            </a:r>
            <a:r>
              <a:rPr lang="ru-RU" sz="2000" dirty="0" smtClean="0"/>
              <a:t>деятельности, творческого потенциала хоровых коллективов города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ЗАДАЧИ ПРОЕКТА: </a:t>
            </a:r>
          </a:p>
          <a:p>
            <a:pPr lvl="0"/>
            <a:r>
              <a:rPr lang="ru-RU" dirty="0" smtClean="0"/>
              <a:t>Сохранение и развитие отечественных традиций хорового искусства;</a:t>
            </a:r>
          </a:p>
          <a:p>
            <a:pPr lvl="0"/>
            <a:r>
              <a:rPr lang="ru-RU" dirty="0" smtClean="0"/>
              <a:t>Повышение исполнительского мастерства хоровых коллективов, </a:t>
            </a:r>
          </a:p>
          <a:p>
            <a:pPr lvl="0"/>
            <a:r>
              <a:rPr lang="ru-RU" dirty="0" smtClean="0"/>
              <a:t>Обмен творческим опытом;  </a:t>
            </a:r>
          </a:p>
          <a:p>
            <a:pPr lvl="0"/>
            <a:r>
              <a:rPr lang="ru-RU" dirty="0" smtClean="0"/>
              <a:t>Решение </a:t>
            </a:r>
            <a:r>
              <a:rPr lang="ru-RU" dirty="0" smtClean="0"/>
              <a:t>актуальных задач духовного и нравственного воспитания молодежи,</a:t>
            </a:r>
          </a:p>
          <a:p>
            <a:pPr lvl="0"/>
            <a:r>
              <a:rPr lang="ru-RU" dirty="0" smtClean="0"/>
              <a:t>Обеспечение преемственности традиций вокально-хорового искусства города.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/>
              <a:t>Актуальность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8043890" cy="4873752"/>
          </a:xfrm>
        </p:spPr>
        <p:txBody>
          <a:bodyPr>
            <a:normAutofit/>
          </a:bodyPr>
          <a:lstStyle/>
          <a:p>
            <a:r>
              <a:rPr lang="ru-RU" dirty="0" smtClean="0"/>
              <a:t>Хоровое </a:t>
            </a:r>
            <a:r>
              <a:rPr lang="ru-RU" dirty="0" smtClean="0"/>
              <a:t>пение  </a:t>
            </a:r>
            <a:r>
              <a:rPr lang="ru-RU" dirty="0" smtClean="0"/>
              <a:t>- самое массовое </a:t>
            </a:r>
            <a:r>
              <a:rPr lang="ru-RU" dirty="0" smtClean="0"/>
              <a:t>и одновременно </a:t>
            </a:r>
            <a:r>
              <a:rPr lang="ru-RU" dirty="0" smtClean="0"/>
              <a:t>действенное средство </a:t>
            </a:r>
            <a:r>
              <a:rPr lang="ru-RU" dirty="0" smtClean="0"/>
              <a:t>приобщения людей к ценностям музыкальной </a:t>
            </a:r>
            <a:r>
              <a:rPr lang="ru-RU" dirty="0" smtClean="0"/>
              <a:t>культуры;</a:t>
            </a:r>
          </a:p>
          <a:p>
            <a:r>
              <a:rPr lang="ru-RU" dirty="0" smtClean="0"/>
              <a:t>Хоровое пение - возможность </a:t>
            </a:r>
            <a:r>
              <a:rPr lang="ru-RU" dirty="0" smtClean="0"/>
              <a:t>не только слушать высокохудожественные образцы музыкального искусства, но и соприкасаться с ними в процессе активного </a:t>
            </a:r>
            <a:r>
              <a:rPr lang="ru-RU" dirty="0" smtClean="0"/>
              <a:t>исполнительства;</a:t>
            </a:r>
          </a:p>
          <a:p>
            <a:r>
              <a:rPr lang="ru-RU" dirty="0" smtClean="0"/>
              <a:t>Хоровое пение – возможность работы в команде;</a:t>
            </a:r>
          </a:p>
          <a:p>
            <a:r>
              <a:rPr lang="ru-RU" dirty="0" smtClean="0"/>
              <a:t>Хоровое пение – профилактика простудных заболеваний;</a:t>
            </a:r>
          </a:p>
          <a:p>
            <a:r>
              <a:rPr lang="ru-RU" dirty="0" smtClean="0"/>
              <a:t>Хоровое пение – снятие стресса, напряженности, «здоровое общение»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dirty="0" smtClean="0"/>
              <a:t>Руководитель проекта:</a:t>
            </a:r>
            <a:endParaRPr lang="ru-RU" dirty="0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3655219" cy="4873625"/>
          </a:xfrm>
        </p:spPr>
      </p:pic>
      <p:sp>
        <p:nvSpPr>
          <p:cNvPr id="5" name="TextBox 4"/>
          <p:cNvSpPr txBox="1"/>
          <p:nvPr/>
        </p:nvSpPr>
        <p:spPr>
          <a:xfrm>
            <a:off x="4429124" y="1214422"/>
            <a:ext cx="42148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ИРИНА АНАТОЛЬЕВНА </a:t>
            </a:r>
          </a:p>
          <a:p>
            <a:r>
              <a:rPr lang="ru-RU" dirty="0" smtClean="0"/>
              <a:t>СОРОКИНА –</a:t>
            </a:r>
          </a:p>
          <a:p>
            <a:r>
              <a:rPr lang="ru-RU" sz="1400" dirty="0" smtClean="0"/>
              <a:t>ХОРМЕЙСТЕР МУК  ДК «СОВРЕМЕННИК»,</a:t>
            </a:r>
          </a:p>
          <a:p>
            <a:r>
              <a:rPr lang="ru-RU" sz="1400" dirty="0" smtClean="0"/>
              <a:t>БЕССМЕННЫЙ РУКОВОДИТЕЛЬ ДЕТСКОГО МУЗЫКАЛЬНОГО ТЕАТРА «ПОЮЩИЙ СВЕТЛЯЧОК»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7686" y="2857496"/>
            <a:ext cx="43108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Вся жизнь Ирины Анатольевны связана с воспитанием детей, подростков и молодежи, раскрытием и развитием в них творческих способностей. </a:t>
            </a:r>
          </a:p>
          <a:p>
            <a:pPr algn="ctr"/>
            <a:r>
              <a:rPr lang="ru-RU" sz="1400" dirty="0" smtClean="0"/>
              <a:t>Более 40 лет она – руководитель ДМТ «Поющий светлячок» - раскрыла немало детских талантов.</a:t>
            </a:r>
            <a:endParaRPr lang="ru-RU" sz="1400" dirty="0" smtClean="0"/>
          </a:p>
          <a:p>
            <a:pPr algn="ctr"/>
            <a:r>
              <a:rPr lang="ru-RU" sz="1400" dirty="0" smtClean="0"/>
              <a:t>С 1995 года работала в Центре развития творчества детей и юношества «Лад» заместителем директора по воспитательной работе.</a:t>
            </a:r>
          </a:p>
          <a:p>
            <a:pPr algn="ctr"/>
            <a:r>
              <a:rPr lang="ru-RU" sz="1400" dirty="0" smtClean="0"/>
              <a:t>С 2000 года ведет активную работу с инвалидами, в 2015 году создан вокальный коллектив «Радость общения», состоящий из лиц с ОВЗ. Коллектив – активный участник всех этапов шоу-проекта «Хоровая ассамблея»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011222"/>
          </a:xfrm>
        </p:spPr>
        <p:txBody>
          <a:bodyPr>
            <a:normAutofit/>
          </a:bodyPr>
          <a:lstStyle/>
          <a:p>
            <a:r>
              <a:rPr lang="ru-RU" dirty="0" smtClean="0"/>
              <a:t>Команда проекта: </a:t>
            </a:r>
            <a:r>
              <a:rPr lang="ru-RU" sz="2000" dirty="0" smtClean="0"/>
              <a:t>творческий коллектив Дворца культуры «Современник»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500174"/>
          <a:ext cx="8143932" cy="471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323"/>
                <a:gridCol w="5404609"/>
              </a:tblGrid>
              <a:tr h="582254">
                <a:tc>
                  <a:txBody>
                    <a:bodyPr/>
                    <a:lstStyle/>
                    <a:p>
                      <a:pPr marL="63500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Участник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Описание его роли в реализации практики</a:t>
                      </a:r>
                    </a:p>
                  </a:txBody>
                  <a:tcPr marL="0" marR="0" marT="0" marB="0" anchor="ctr"/>
                </a:tc>
              </a:tr>
              <a:tr h="846506">
                <a:tc>
                  <a:txBody>
                    <a:bodyPr/>
                    <a:lstStyle/>
                    <a:p>
                      <a:pPr marL="95885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Руководитель проекта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4455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Разработка и полное руководство реализацией проекта, осуществление контроля всех этапов проекта, осуществление всех коммуникаций с организациями-партнёрами, СМИ, проведение репетиций и мероприятий проекта</a:t>
                      </a:r>
                    </a:p>
                  </a:txBody>
                  <a:tcPr marL="0" marR="0" marT="0" marB="0" anchor="ctr"/>
                </a:tc>
              </a:tr>
              <a:tr h="582254">
                <a:tc>
                  <a:txBody>
                    <a:bodyPr/>
                    <a:lstStyle/>
                    <a:p>
                      <a:pPr marL="95885" algn="ctr"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</a:rPr>
                        <a:t>Главный художник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4455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Разработка эскизов оформления сцены, эскизов дипломов</a:t>
                      </a:r>
                    </a:p>
                  </a:txBody>
                  <a:tcPr marL="0" marR="0" marT="0" marB="0" anchor="ctr"/>
                </a:tc>
              </a:tr>
              <a:tr h="582254">
                <a:tc>
                  <a:txBody>
                    <a:bodyPr/>
                    <a:lstStyle/>
                    <a:p>
                      <a:pPr marL="95885" algn="ctr"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</a:rPr>
                        <a:t>Организации-партнёры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885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Участники мероприятий проекта</a:t>
                      </a:r>
                    </a:p>
                  </a:txBody>
                  <a:tcPr marL="0" marR="0" marT="0" marB="0" anchor="ctr"/>
                </a:tc>
              </a:tr>
              <a:tr h="582254">
                <a:tc>
                  <a:txBody>
                    <a:bodyPr/>
                    <a:lstStyle/>
                    <a:p>
                      <a:pPr marL="95885" algn="ctr"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</a:rPr>
                        <a:t>Художественно-постановочная часть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885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Оформление сцены, создание </a:t>
                      </a:r>
                      <a:r>
                        <a:rPr lang="ru-RU" sz="1600" i="1" dirty="0" err="1">
                          <a:latin typeface="Times New Roman"/>
                          <a:ea typeface="Times New Roman"/>
                        </a:rPr>
                        <a:t>фотозоны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, звуковое, световое обеспечение мероприятий проекта</a:t>
                      </a:r>
                    </a:p>
                  </a:txBody>
                  <a:tcPr marL="0" marR="0" marT="0" marB="0" anchor="ctr"/>
                </a:tc>
              </a:tr>
              <a:tr h="582254">
                <a:tc>
                  <a:txBody>
                    <a:bodyPr/>
                    <a:lstStyle/>
                    <a:p>
                      <a:pPr marL="95885" algn="ctr"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</a:rPr>
                        <a:t>Хозяйственная служба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885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Подготовка помещений, обслуживание мероприятий, приобретение подарков</a:t>
                      </a:r>
                    </a:p>
                  </a:txBody>
                  <a:tcPr marL="0" marR="0" marT="0" marB="0" anchor="ctr"/>
                </a:tc>
              </a:tr>
              <a:tr h="582254">
                <a:tc>
                  <a:txBody>
                    <a:bodyPr/>
                    <a:lstStyle/>
                    <a:p>
                      <a:pPr marL="95885" algn="ctr"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</a:rPr>
                        <a:t>СМИ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5885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Анонсирование проекта, освещение хода реализации, </a:t>
                      </a:r>
                      <a:r>
                        <a:rPr lang="ru-RU" sz="1600" i="1" dirty="0" err="1">
                          <a:latin typeface="Times New Roman"/>
                          <a:ea typeface="Times New Roman"/>
                        </a:rPr>
                        <a:t>пост-релизы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 проекта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467600" cy="631844"/>
          </a:xfrm>
        </p:spPr>
        <p:txBody>
          <a:bodyPr/>
          <a:lstStyle/>
          <a:p>
            <a:r>
              <a:rPr lang="ru-RU" dirty="0" smtClean="0"/>
              <a:t>Тематика этапов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1000108"/>
            <a:ext cx="4043362" cy="1900238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2015-2016 годы. 1 сезон</a:t>
            </a:r>
          </a:p>
          <a:p>
            <a:r>
              <a:rPr lang="ru-RU" dirty="0" smtClean="0"/>
              <a:t>День матери</a:t>
            </a:r>
          </a:p>
          <a:p>
            <a:r>
              <a:rPr lang="ru-RU" dirty="0" smtClean="0"/>
              <a:t>Патриотическая песня</a:t>
            </a:r>
          </a:p>
          <a:p>
            <a:r>
              <a:rPr lang="ru-RU" dirty="0" smtClean="0"/>
              <a:t>Весна и праздник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3000372"/>
            <a:ext cx="6858048" cy="19002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2016-2017 годы. 2 сезон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Песни из кинофильмов в рамках Года кино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Песни о зиме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«Вокруг смеха»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857620" y="4572008"/>
            <a:ext cx="4043362" cy="19002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2017-2018 годы. 3 сезон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«Ретро - хит»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Боевая высота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«Я танцевать хочу»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логотип Хоровая ассамбле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928670"/>
            <a:ext cx="4022162" cy="18695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82594"/>
          </a:xfrm>
        </p:spPr>
        <p:txBody>
          <a:bodyPr>
            <a:normAutofit/>
          </a:bodyPr>
          <a:lstStyle/>
          <a:p>
            <a:r>
              <a:rPr lang="ru-RU" dirty="0" smtClean="0"/>
              <a:t>Возрастные категории участников: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7929618" cy="52864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Категория «Д1» - хоры детских дошкольных учреждений (возраст 3-7 лет на момент подачи заявки) </a:t>
            </a:r>
          </a:p>
          <a:p>
            <a:r>
              <a:rPr lang="ru-RU" dirty="0" smtClean="0"/>
              <a:t>Категория «Д2» - хоры учащихся начальной школы, начальных классов учреждений дополнительного образования  (возраст 7-11 лет на момент подачи заявки); </a:t>
            </a:r>
          </a:p>
          <a:p>
            <a:r>
              <a:rPr lang="ru-RU" dirty="0" smtClean="0"/>
              <a:t>Категория «П» - хоры учащихся среднего и  старшего звена образовательных учреждений, средних и старших классов учреждений дополнительного образования (возраст 12-17 лет на момент подачи заявки);  </a:t>
            </a:r>
          </a:p>
          <a:p>
            <a:r>
              <a:rPr lang="ru-RU" dirty="0" smtClean="0"/>
              <a:t>Категория «М» - молодежные хоры студентов учебных заведений, молодых работников предприятий и организаций, молодежных объединений и т.д. (возраст участников 18-30 лет на момент подачи заявки).</a:t>
            </a:r>
          </a:p>
          <a:p>
            <a:r>
              <a:rPr lang="ru-RU" dirty="0" smtClean="0"/>
              <a:t>Категория "В" - взрослые хоры работников предприятий и организаций, ветеранских организаций и т.д. (возраст участников старше 31 года)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82594"/>
          </a:xfrm>
        </p:spPr>
        <p:txBody>
          <a:bodyPr/>
          <a:lstStyle/>
          <a:p>
            <a:r>
              <a:rPr lang="ru-RU" dirty="0" smtClean="0"/>
              <a:t>Результаты деятельности по проекту: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7858180" cy="521497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Повышение интереса к хоровому пению в городе, о чем говорит ежегодный рост количества участников: 2015 год - 17 хоров, 2016 год - 20 хоров, 2017 год - 22 хора;</a:t>
            </a:r>
          </a:p>
          <a:p>
            <a:pPr lvl="0"/>
            <a:r>
              <a:rPr lang="ru-RU" dirty="0" smtClean="0"/>
              <a:t>Охват участников - ежегодно увеличивается количество участников хоровых коллективов: 2015 год - 370 участников, 2016 год - 450 участников, 2017 год - около 600 участников;</a:t>
            </a:r>
          </a:p>
          <a:p>
            <a:r>
              <a:rPr lang="ru-RU" dirty="0" smtClean="0"/>
              <a:t>Профессионализм исполнения и выбор вокального материала - по мнению жюри, из года в год растет мастерство исполнения участников, усложняется  исполняемый материал.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72560" cy="654032"/>
          </a:xfrm>
        </p:spPr>
        <p:txBody>
          <a:bodyPr>
            <a:normAutofit/>
          </a:bodyPr>
          <a:lstStyle/>
          <a:p>
            <a:r>
              <a:rPr lang="ru-RU" dirty="0" smtClean="0"/>
              <a:t>Немного фото – 1 сезон (2015)</a:t>
            </a:r>
            <a:endParaRPr lang="ru-RU" dirty="0"/>
          </a:p>
        </p:txBody>
      </p:sp>
      <p:pic>
        <p:nvPicPr>
          <p:cNvPr id="4" name="Содержимое 3" descr="g86CE4fa7s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928668"/>
            <a:ext cx="4073558" cy="2714645"/>
          </a:xfrm>
        </p:spPr>
      </p:pic>
      <p:pic>
        <p:nvPicPr>
          <p:cNvPr id="5" name="Рисунок 4" descr="iCezfJEoKB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04706"/>
            <a:ext cx="4143404" cy="2761191"/>
          </a:xfrm>
          <a:prstGeom prst="rect">
            <a:avLst/>
          </a:prstGeom>
        </p:spPr>
      </p:pic>
      <p:pic>
        <p:nvPicPr>
          <p:cNvPr id="6" name="Рисунок 5" descr="y7Dth3XzVp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786190"/>
            <a:ext cx="4214810" cy="2808776"/>
          </a:xfrm>
          <a:prstGeom prst="rect">
            <a:avLst/>
          </a:prstGeom>
        </p:spPr>
      </p:pic>
      <p:pic>
        <p:nvPicPr>
          <p:cNvPr id="7" name="Рисунок 6" descr="YXDL0JmDAP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3786190"/>
            <a:ext cx="4180755" cy="278608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</TotalTime>
  <Words>732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«ХОРОВАЯ АССАМБЛЕЯ»</vt:lpstr>
      <vt:lpstr>Цель проекта: активизация деятельности, творческого потенциала хоровых коллективов города</vt:lpstr>
      <vt:lpstr>Актуальность проекта:</vt:lpstr>
      <vt:lpstr>Руководитель проекта:</vt:lpstr>
      <vt:lpstr>Команда проекта: творческий коллектив Дворца культуры «Современник»</vt:lpstr>
      <vt:lpstr>Тематика этапов проекта:</vt:lpstr>
      <vt:lpstr>Возрастные категории участников:</vt:lpstr>
      <vt:lpstr>Результаты деятельности по проекту:</vt:lpstr>
      <vt:lpstr>Немного фото – 1 сезон (2015)</vt:lpstr>
      <vt:lpstr>Немного фото – 2 сезон (2016)</vt:lpstr>
      <vt:lpstr>Немного фото – 3 сезон (2017)</vt:lpstr>
      <vt:lpstr>Перспективы развития проекта:</vt:lpstr>
      <vt:lpstr>Контакты: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«ХОРОВАЯ АССАМБЛЕЯ»</dc:title>
  <dc:creator>ЙонайтисТ</dc:creator>
  <cp:lastModifiedBy>ЙонайтисТ</cp:lastModifiedBy>
  <cp:revision>10</cp:revision>
  <dcterms:created xsi:type="dcterms:W3CDTF">2018-06-14T13:33:54Z</dcterms:created>
  <dcterms:modified xsi:type="dcterms:W3CDTF">2018-06-14T15:12:20Z</dcterms:modified>
</cp:coreProperties>
</file>