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F8DC-2048-4396-A6ED-41E02AEDD07A}" type="datetimeFigureOut">
              <a:rPr lang="ru-RU" smtClean="0"/>
              <a:t>15.07.2019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B000-6CEA-4F63-BA65-D8D6954DDB7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616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F8DC-2048-4396-A6ED-41E02AEDD07A}" type="datetimeFigureOut">
              <a:rPr lang="ru-RU" smtClean="0"/>
              <a:t>15.07.2019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B000-6CEA-4F63-BA65-D8D6954DD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748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F8DC-2048-4396-A6ED-41E02AEDD07A}" type="datetimeFigureOut">
              <a:rPr lang="ru-RU" smtClean="0"/>
              <a:t>15.07.2019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B000-6CEA-4F63-BA65-D8D6954DD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44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F8DC-2048-4396-A6ED-41E02AEDD07A}" type="datetimeFigureOut">
              <a:rPr lang="ru-RU" smtClean="0"/>
              <a:t>15.07.2019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B000-6CEA-4F63-BA65-D8D6954DDB7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5684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F8DC-2048-4396-A6ED-41E02AEDD07A}" type="datetimeFigureOut">
              <a:rPr lang="ru-RU" smtClean="0"/>
              <a:t>15.07.2019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B000-6CEA-4F63-BA65-D8D6954DD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853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F8DC-2048-4396-A6ED-41E02AEDD07A}" type="datetimeFigureOut">
              <a:rPr lang="ru-RU" smtClean="0"/>
              <a:t>15.07.2019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B000-6CEA-4F63-BA65-D8D6954DDB7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4804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F8DC-2048-4396-A6ED-41E02AEDD07A}" type="datetimeFigureOut">
              <a:rPr lang="ru-RU" smtClean="0"/>
              <a:t>15.07.2019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B000-6CEA-4F63-BA65-D8D6954DD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956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F8DC-2048-4396-A6ED-41E02AEDD07A}" type="datetimeFigureOut">
              <a:rPr lang="ru-RU" smtClean="0"/>
              <a:t>15.07.2019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B000-6CEA-4F63-BA65-D8D6954DD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323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F8DC-2048-4396-A6ED-41E02AEDD07A}" type="datetimeFigureOut">
              <a:rPr lang="ru-RU" smtClean="0"/>
              <a:t>15.07.2019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B000-6CEA-4F63-BA65-D8D6954DD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951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F8DC-2048-4396-A6ED-41E02AEDD07A}" type="datetimeFigureOut">
              <a:rPr lang="ru-RU" smtClean="0"/>
              <a:t>15.07.2019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B000-6CEA-4F63-BA65-D8D6954DD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857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F8DC-2048-4396-A6ED-41E02AEDD07A}" type="datetimeFigureOut">
              <a:rPr lang="ru-RU" smtClean="0"/>
              <a:t>15.07.2019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B000-6CEA-4F63-BA65-D8D6954DD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706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F8DC-2048-4396-A6ED-41E02AEDD07A}" type="datetimeFigureOut">
              <a:rPr lang="ru-RU" smtClean="0"/>
              <a:t>15.07.2019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B000-6CEA-4F63-BA65-D8D6954DD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31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F8DC-2048-4396-A6ED-41E02AEDD07A}" type="datetimeFigureOut">
              <a:rPr lang="ru-RU" smtClean="0"/>
              <a:t>15.07.2019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B000-6CEA-4F63-BA65-D8D6954DD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228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F8DC-2048-4396-A6ED-41E02AEDD07A}" type="datetimeFigureOut">
              <a:rPr lang="ru-RU" smtClean="0"/>
              <a:t>15.07.2019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B000-6CEA-4F63-BA65-D8D6954DD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959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F8DC-2048-4396-A6ED-41E02AEDD07A}" type="datetimeFigureOut">
              <a:rPr lang="ru-RU" smtClean="0"/>
              <a:t>15.07.2019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B000-6CEA-4F63-BA65-D8D6954DD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453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F8DC-2048-4396-A6ED-41E02AEDD07A}" type="datetimeFigureOut">
              <a:rPr lang="ru-RU" smtClean="0"/>
              <a:t>15.07.2019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B000-6CEA-4F63-BA65-D8D6954DD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761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F8DC-2048-4396-A6ED-41E02AEDD07A}" type="datetimeFigureOut">
              <a:rPr lang="ru-RU" smtClean="0"/>
              <a:t>15.07.2019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B000-6CEA-4F63-BA65-D8D6954DD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719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3A6F8DC-2048-4396-A6ED-41E02AEDD07A}" type="datetimeFigureOut">
              <a:rPr lang="ru-RU" smtClean="0"/>
              <a:t>15.07.2019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FD9B000-6CEA-4F63-BA65-D8D6954DD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1988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10561150" cy="340262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    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муниципальной практики </a:t>
            </a:r>
            <a:b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вместе!»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1" y="4501662"/>
            <a:ext cx="9796219" cy="128953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учреждение «Комплексный центр социального обслуживания населения»</a:t>
            </a:r>
          </a:p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город Трехгорный Челябинской области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31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2936632"/>
            <a:ext cx="9945688" cy="3057768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«Мы вместе!», дает свои результаты. Реализация проекта «Мы вместе!» в рамках которого проводятся  тематические мероприятия продолжается и будет продолжаться, данный проект не имеет сроков окончания.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613" y="747346"/>
            <a:ext cx="3632903" cy="1855177"/>
          </a:xfrm>
        </p:spPr>
      </p:pic>
    </p:spTree>
    <p:extLst>
      <p:ext uri="{BB962C8B-B14F-4D97-AF65-F5344CB8AC3E}">
        <p14:creationId xmlns:p14="http://schemas.microsoft.com/office/powerpoint/2010/main" val="2705421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36517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направлен на планомерную, системную работу с детьми-инвалидами в целях их социализации  и адаптации в обществе, развитие детей, как личности, развитие творческих способностей, вера в себя и в свои силы, путем проведения инклюзивных мероприятий разной направленности. </a:t>
            </a:r>
            <a:endParaRPr lang="ru-RU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6" r="262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26067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2811" y="290147"/>
            <a:ext cx="7296273" cy="5714999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b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улучшение качества реабилитации,  повышение социализации и адаптации детей-инвалидов и семей в которых воспитываются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дети-инвалиды.</a:t>
            </a:r>
            <a:b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b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инклюзивных мероприятий различных направлений  направленных на адаптацию детей-инвалидов и семей воспитывающих детей-инвалидов к социуму,</a:t>
            </a:r>
            <a:b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развитии личностного роста детей, </a:t>
            </a:r>
            <a:b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улучшение эмоционального фона детей,</a:t>
            </a:r>
            <a:b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привлечение внимания жителей города к проблемам детей-инвалидов,</a:t>
            </a:r>
            <a:b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привлечение внимания администрации города Трехгорного к детям-инвалидам и семьям в которых воспитываются дети-инвалиды.</a:t>
            </a:r>
            <a:endParaRPr lang="ru-RU" sz="20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6" r="262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14170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6" r="23086"/>
          <a:stretch>
            <a:fillRect/>
          </a:stretch>
        </p:blipFill>
        <p:spPr>
          <a:xfrm>
            <a:off x="536330" y="914400"/>
            <a:ext cx="3733655" cy="4572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495686"/>
              </p:ext>
            </p:extLst>
          </p:nvPr>
        </p:nvGraphicFramePr>
        <p:xfrm>
          <a:off x="4722812" y="580293"/>
          <a:ext cx="5961186" cy="5169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7054">
                  <a:extLst>
                    <a:ext uri="{9D8B030D-6E8A-4147-A177-3AD203B41FA5}">
                      <a16:colId xmlns:a16="http://schemas.microsoft.com/office/drawing/2014/main" val="4012768803"/>
                    </a:ext>
                  </a:extLst>
                </a:gridCol>
                <a:gridCol w="2820279">
                  <a:extLst>
                    <a:ext uri="{9D8B030D-6E8A-4147-A177-3AD203B41FA5}">
                      <a16:colId xmlns:a16="http://schemas.microsoft.com/office/drawing/2014/main" val="2055989059"/>
                    </a:ext>
                  </a:extLst>
                </a:gridCol>
                <a:gridCol w="2543853">
                  <a:extLst>
                    <a:ext uri="{9D8B030D-6E8A-4147-A177-3AD203B41FA5}">
                      <a16:colId xmlns:a16="http://schemas.microsoft.com/office/drawing/2014/main" val="278053797"/>
                    </a:ext>
                  </a:extLst>
                </a:gridCol>
              </a:tblGrid>
              <a:tr h="738554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 №</a:t>
                      </a:r>
                      <a:endParaRPr lang="ru-RU" sz="1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4549" marR="64549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Показатель, единица измерения</a:t>
                      </a:r>
                      <a:endParaRPr lang="ru-RU" sz="1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4549" marR="64549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Значение показателя</a:t>
                      </a:r>
                      <a:endParaRPr lang="ru-RU" sz="110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4549" marR="64549" marT="0" marB="0"/>
                </a:tc>
                <a:extLst>
                  <a:ext uri="{0D108BD9-81ED-4DB2-BD59-A6C34878D82A}">
                    <a16:rowId xmlns:a16="http://schemas.microsoft.com/office/drawing/2014/main" val="132171307"/>
                  </a:ext>
                </a:extLst>
              </a:tr>
              <a:tr h="1477107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1</a:t>
                      </a:r>
                      <a:endParaRPr lang="ru-RU" sz="110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4549" marR="64549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2017 год </a:t>
                      </a:r>
                    </a:p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- количество мероприятий</a:t>
                      </a:r>
                    </a:p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- дети-инвалиды (</a:t>
                      </a:r>
                      <a:r>
                        <a:rPr lang="ru-RU" sz="1100" dirty="0" err="1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кол.человек</a:t>
                      </a:r>
                      <a:r>
                        <a:rPr lang="ru-RU" sz="1100" dirty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)</a:t>
                      </a:r>
                    </a:p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- сохранные дети </a:t>
                      </a:r>
                      <a:endParaRPr lang="ru-RU" sz="1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4549" marR="64549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 </a:t>
                      </a:r>
                    </a:p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3</a:t>
                      </a:r>
                    </a:p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16</a:t>
                      </a:r>
                    </a:p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12</a:t>
                      </a:r>
                      <a:endParaRPr lang="ru-RU" sz="1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4549" marR="64549" marT="0" marB="0"/>
                </a:tc>
                <a:extLst>
                  <a:ext uri="{0D108BD9-81ED-4DB2-BD59-A6C34878D82A}">
                    <a16:rowId xmlns:a16="http://schemas.microsoft.com/office/drawing/2014/main" val="2069230954"/>
                  </a:ext>
                </a:extLst>
              </a:tr>
              <a:tr h="1477107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2</a:t>
                      </a:r>
                      <a:endParaRPr lang="ru-RU" sz="110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4549" marR="64549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2018 год</a:t>
                      </a:r>
                    </a:p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- количество мероприятий</a:t>
                      </a:r>
                    </a:p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- дети-инвалиды (кол.человек)</a:t>
                      </a:r>
                    </a:p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- сохранные дети</a:t>
                      </a:r>
                      <a:endParaRPr lang="ru-RU" sz="110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4549" marR="64549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 </a:t>
                      </a:r>
                    </a:p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4</a:t>
                      </a:r>
                    </a:p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48</a:t>
                      </a:r>
                    </a:p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59</a:t>
                      </a:r>
                      <a:endParaRPr lang="ru-RU" sz="1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4549" marR="64549" marT="0" marB="0"/>
                </a:tc>
                <a:extLst>
                  <a:ext uri="{0D108BD9-81ED-4DB2-BD59-A6C34878D82A}">
                    <a16:rowId xmlns:a16="http://schemas.microsoft.com/office/drawing/2014/main" val="1690466629"/>
                  </a:ext>
                </a:extLst>
              </a:tr>
              <a:tr h="1477107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3</a:t>
                      </a:r>
                      <a:endParaRPr lang="ru-RU" sz="110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4549" marR="64549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2019 год</a:t>
                      </a:r>
                    </a:p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- количество мероприятий</a:t>
                      </a:r>
                    </a:p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- дети-инвалиды (кол.человек)</a:t>
                      </a:r>
                    </a:p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- сохранные дети</a:t>
                      </a:r>
                      <a:endParaRPr lang="ru-RU" sz="110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4549" marR="64549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 </a:t>
                      </a:r>
                    </a:p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4</a:t>
                      </a:r>
                    </a:p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39</a:t>
                      </a:r>
                    </a:p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142</a:t>
                      </a:r>
                      <a:endParaRPr lang="ru-RU" sz="1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4549" marR="64549" marT="0" marB="0"/>
                </a:tc>
                <a:extLst>
                  <a:ext uri="{0D108BD9-81ED-4DB2-BD59-A6C34878D82A}">
                    <a16:rowId xmlns:a16="http://schemas.microsoft.com/office/drawing/2014/main" val="3985190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3436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Бобылева Елена Валентиновна 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" r="215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2811" y="2777066"/>
            <a:ext cx="6918203" cy="204893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 и исполняющий обязанности директора МУ «Комплексный центр»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559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21268" y="685800"/>
            <a:ext cx="5064369" cy="576262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Команда 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Объект 1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911" y="1262063"/>
            <a:ext cx="4575516" cy="3030537"/>
          </a:xfrm>
        </p:spPr>
      </p:pic>
      <p:pic>
        <p:nvPicPr>
          <p:cNvPr id="19" name="Объект 1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16" y="1270000"/>
            <a:ext cx="4575518" cy="3030538"/>
          </a:xfrm>
        </p:spPr>
      </p:pic>
    </p:spTree>
    <p:extLst>
      <p:ext uri="{BB962C8B-B14F-4D97-AF65-F5344CB8AC3E}">
        <p14:creationId xmlns:p14="http://schemas.microsoft.com/office/powerpoint/2010/main" val="1418808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17" y="1270000"/>
            <a:ext cx="4040717" cy="3030538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471" y="1262063"/>
            <a:ext cx="4574395" cy="3030537"/>
          </a:xfrm>
        </p:spPr>
      </p:pic>
    </p:spTree>
    <p:extLst>
      <p:ext uri="{BB962C8B-B14F-4D97-AF65-F5344CB8AC3E}">
        <p14:creationId xmlns:p14="http://schemas.microsoft.com/office/powerpoint/2010/main" val="4148681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16" y="1270000"/>
            <a:ext cx="4575518" cy="303053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878" y="1262063"/>
            <a:ext cx="4547581" cy="3030537"/>
          </a:xfrm>
        </p:spPr>
      </p:pic>
    </p:spTree>
    <p:extLst>
      <p:ext uri="{BB962C8B-B14F-4D97-AF65-F5344CB8AC3E}">
        <p14:creationId xmlns:p14="http://schemas.microsoft.com/office/powerpoint/2010/main" val="478028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368881"/>
            <a:ext cx="4937125" cy="283277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878" y="1262063"/>
            <a:ext cx="4547581" cy="3030537"/>
          </a:xfrm>
        </p:spPr>
      </p:pic>
    </p:spTree>
    <p:extLst>
      <p:ext uri="{BB962C8B-B14F-4D97-AF65-F5344CB8AC3E}">
        <p14:creationId xmlns:p14="http://schemas.microsoft.com/office/powerpoint/2010/main" val="2213666257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49</TotalTime>
  <Words>161</Words>
  <Application>Microsoft Office PowerPoint</Application>
  <PresentationFormat>Широкоэкранный</PresentationFormat>
  <Paragraphs>39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Calibri</vt:lpstr>
      <vt:lpstr>Century Gothic</vt:lpstr>
      <vt:lpstr>DejaVu Sans</vt:lpstr>
      <vt:lpstr>Times New Roman</vt:lpstr>
      <vt:lpstr>Wingdings 3</vt:lpstr>
      <vt:lpstr>Сектор</vt:lpstr>
      <vt:lpstr>      проект муниципальной практики   «Мы вместе!»</vt:lpstr>
      <vt:lpstr>Проект направлен на планомерную, системную работу с детьми-инвалидами в целях их социализации  и адаптации в обществе, развитие детей, как личности, развитие творческих способностей, вера в себя и в свои силы, путем проведения инклюзивных мероприятий разной направленности. </vt:lpstr>
      <vt:lpstr>Цель: - улучшение качества реабилитации,  повышение социализации и адаптации детей-инвалидов и семей в которых воспитываются дети-инвалиды.  Задачи:  - организация инклюзивных мероприятий различных направлений  направленных на адаптацию детей-инвалидов и семей воспитывающих детей-инвалидов к социуму, -  развитии личностного роста детей,  - улучшение эмоционального фона детей, - привлечение внимания жителей города к проблемам детей-инвалидов, - привлечение внимания администрации города Трехгорного к детям-инвалидам и семьям в которых воспитываются дети-инвалиды.</vt:lpstr>
      <vt:lpstr>Презентация PowerPoint</vt:lpstr>
      <vt:lpstr>Бобылева Елена Валентиновна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«Мы вместе!», дает свои результаты. Реализация проекта «Мы вместе!» в рамках которого проводятся  тематические мероприятия продолжается и будет продолжаться, данный проект не имеет сроков окончания.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2019-07-15T09:35:17Z</dcterms:created>
  <dcterms:modified xsi:type="dcterms:W3CDTF">2019-07-15T10:24:19Z</dcterms:modified>
</cp:coreProperties>
</file>