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9" r:id="rId2"/>
    <p:sldId id="332" r:id="rId3"/>
    <p:sldId id="340" r:id="rId4"/>
    <p:sldId id="347" r:id="rId5"/>
    <p:sldId id="348" r:id="rId6"/>
    <p:sldId id="345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CCFF"/>
    <a:srgbClr val="CC99FF"/>
    <a:srgbClr val="003399"/>
    <a:srgbClr val="3399FF"/>
    <a:srgbClr val="A6BAFC"/>
    <a:srgbClr val="ADC0FD"/>
    <a:srgbClr val="7595FB"/>
    <a:srgbClr val="0066FF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5" autoAdjust="0"/>
    <p:restoredTop sz="94333" autoAdjust="0"/>
  </p:normalViewPr>
  <p:slideViewPr>
    <p:cSldViewPr>
      <p:cViewPr>
        <p:scale>
          <a:sx n="70" d="100"/>
          <a:sy n="70" d="100"/>
        </p:scale>
        <p:origin x="-1296" y="-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F5CDD8A-9941-430B-BE33-E782FFD81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3345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9BAD0-3397-433D-B193-096BFAB31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30E80-68BF-4994-B016-2925219D6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743B5-2A74-4947-BE6A-0EF48CDED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7E179-132D-45FE-8052-7E086392E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B888E-1325-47E9-AA7E-94F123984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F7B38-5516-4C7F-8ED6-BD34AE73A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AC151-E98F-4E56-9376-55D244DA9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626475" y="6413500"/>
            <a:ext cx="400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990033"/>
                </a:solidFill>
                <a:latin typeface="Arial Cyr" pitchFamily="34" charset="0"/>
              </a:defRPr>
            </a:lvl1pPr>
            <a:lvl2pPr marL="742950" indent="-285750" eaLnBrk="0" hangingPunct="0">
              <a:defRPr sz="1600">
                <a:solidFill>
                  <a:srgbClr val="990033"/>
                </a:solidFill>
                <a:latin typeface="Arial Cyr" pitchFamily="34" charset="0"/>
              </a:defRPr>
            </a:lvl2pPr>
            <a:lvl3pPr marL="1143000" indent="-228600" eaLnBrk="0" hangingPunct="0">
              <a:defRPr sz="1600">
                <a:solidFill>
                  <a:srgbClr val="990033"/>
                </a:solidFill>
                <a:latin typeface="Arial Cyr" pitchFamily="34" charset="0"/>
              </a:defRPr>
            </a:lvl3pPr>
            <a:lvl4pPr marL="1600200" indent="-228600" eaLnBrk="0" hangingPunct="0">
              <a:defRPr sz="1600">
                <a:solidFill>
                  <a:srgbClr val="990033"/>
                </a:solidFill>
                <a:latin typeface="Arial Cyr" pitchFamily="34" charset="0"/>
              </a:defRPr>
            </a:lvl4pPr>
            <a:lvl5pPr marL="2057400" indent="-228600" eaLnBrk="0" hangingPunct="0">
              <a:defRPr sz="1600">
                <a:solidFill>
                  <a:srgbClr val="990033"/>
                </a:solidFill>
                <a:latin typeface="Arial Cy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990033"/>
                </a:solidFill>
                <a:latin typeface="Arial Cy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990033"/>
                </a:solidFill>
                <a:latin typeface="Arial Cy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990033"/>
                </a:solidFill>
                <a:latin typeface="Arial Cy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990033"/>
                </a:solidFill>
                <a:latin typeface="Arial Cyr" pitchFamily="34" charset="0"/>
              </a:defRPr>
            </a:lvl9pPr>
          </a:lstStyle>
          <a:p>
            <a:pPr eaLnBrk="1" hangingPunct="1">
              <a:defRPr/>
            </a:pPr>
            <a:fld id="{8ED27578-CB88-4C62-900C-33C8DA3469FF}" type="slidenum">
              <a:rPr lang="en-US" altLang="ru-RU" sz="1400" b="1" smtClean="0">
                <a:solidFill>
                  <a:srgbClr val="215BAE"/>
                </a:solidFill>
              </a:rPr>
              <a:pPr eaLnBrk="1" hangingPunct="1">
                <a:defRPr/>
              </a:pPr>
              <a:t>‹#›</a:t>
            </a:fld>
            <a:endParaRPr lang="ru-RU" altLang="ru-RU" sz="1400" b="1" smtClean="0">
              <a:solidFill>
                <a:srgbClr val="215BAE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975" y="6172200"/>
            <a:ext cx="124936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62210" y="353322"/>
            <a:ext cx="8124590" cy="413007"/>
          </a:xfrm>
        </p:spPr>
        <p:txBody>
          <a:bodyPr>
            <a:noAutofit/>
          </a:bodyPr>
          <a:lstStyle>
            <a:lvl1pPr>
              <a:defRPr sz="2600" baseline="0">
                <a:solidFill>
                  <a:srgbClr val="215BA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61975" y="836712"/>
            <a:ext cx="5490594" cy="326697"/>
          </a:xfrm>
        </p:spPr>
        <p:txBody>
          <a:bodyPr>
            <a:noAutofit/>
          </a:bodyPr>
          <a:lstStyle>
            <a:lvl1pPr marL="0" indent="0" algn="l">
              <a:buNone/>
              <a:defRPr sz="1800" b="0" i="0" baseline="0">
                <a:solidFill>
                  <a:srgbClr val="555B5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562511" y="1340768"/>
            <a:ext cx="8063964" cy="1152128"/>
          </a:xfrm>
        </p:spPr>
        <p:txBody>
          <a:bodyPr/>
          <a:lstStyle>
            <a:lvl1pPr>
              <a:spcBef>
                <a:spcPts val="0"/>
              </a:spcBef>
              <a:spcAft>
                <a:spcPts val="1500"/>
              </a:spcAft>
              <a:defRPr sz="1400" b="1" i="0">
                <a:solidFill>
                  <a:srgbClr val="215BAE"/>
                </a:solidFill>
              </a:defRPr>
            </a:lvl1pPr>
            <a:lvl2pPr>
              <a:defRPr b="0" i="0"/>
            </a:lvl2pPr>
            <a:lvl3pPr>
              <a:defRPr sz="1100" b="0" i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581600" y="2636912"/>
            <a:ext cx="8063964" cy="3456384"/>
          </a:xfrm>
        </p:spPr>
        <p:txBody>
          <a:bodyPr/>
          <a:lstStyle>
            <a:lvl1pPr>
              <a:spcBef>
                <a:spcPts val="0"/>
              </a:spcBef>
              <a:spcAft>
                <a:spcPts val="1500"/>
              </a:spcAft>
              <a:defRPr sz="1100" b="0" i="0">
                <a:solidFill>
                  <a:srgbClr val="555B5F"/>
                </a:solidFill>
              </a:defRPr>
            </a:lvl1pPr>
            <a:lvl2pPr>
              <a:defRPr b="0" i="0"/>
            </a:lvl2pPr>
            <a:lvl3pPr>
              <a:defRPr sz="1100" b="0" i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5162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D1DA7-BA46-4EA8-962D-3F4DDEFB5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A70B6-7658-42E4-BF1A-6D1512A50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5BEF-ADB1-4875-9B2B-9A6B8ED76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5682B-6B6F-4229-A109-58E03C99C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A5CE9-7814-451A-8029-A25DAE3EB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B2E5F-06AA-4782-9965-C66C06B80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40417-7A3E-4762-9B7D-065D81400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31B6C-DB02-4549-B1BD-07714B356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96E49CB-F523-464B-A991-23C1353EE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  <p:sldLayoutId id="2147483649" r:id="rId15"/>
    <p:sldLayoutId id="2147483664" r:id="rId1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228600" y="1447799"/>
            <a:ext cx="8686800" cy="406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452" tIns="44726" rIns="89452" bIns="44726">
            <a:spAutoFit/>
          </a:bodyPr>
          <a:lstStyle/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Лучшая муниципальная практика</a:t>
            </a:r>
          </a:p>
          <a:p>
            <a:pPr algn="ctr"/>
            <a:endParaRPr lang="ru-RU" sz="28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3800" b="1" i="1" dirty="0" smtClean="0">
                <a:solidFill>
                  <a:schemeClr val="accent2">
                    <a:lumMod val="75000"/>
                  </a:schemeClr>
                </a:solidFill>
              </a:rPr>
              <a:t>«Кольский Открытый </a:t>
            </a:r>
            <a:r>
              <a:rPr lang="ru-RU" sz="3800" b="1" i="1" dirty="0" smtClean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ru-RU" sz="3800" b="1" i="1" dirty="0" smtClean="0">
                <a:solidFill>
                  <a:schemeClr val="accent2">
                    <a:lumMod val="75000"/>
                  </a:schemeClr>
                </a:solidFill>
              </a:rPr>
              <a:t>лет Молодежи (</a:t>
            </a:r>
            <a:r>
              <a:rPr lang="ru-RU" sz="3800" b="1" i="1" dirty="0" err="1" smtClean="0">
                <a:solidFill>
                  <a:schemeClr val="accent2">
                    <a:lumMod val="75000"/>
                  </a:schemeClr>
                </a:solidFill>
              </a:rPr>
              <a:t>КОСМо</a:t>
            </a:r>
            <a:r>
              <a:rPr lang="ru-RU" sz="3800" b="1" i="1" dirty="0" smtClean="0">
                <a:solidFill>
                  <a:schemeClr val="accent2">
                    <a:lumMod val="75000"/>
                  </a:schemeClr>
                </a:solidFill>
              </a:rPr>
              <a:t>)»</a:t>
            </a:r>
            <a:endParaRPr lang="ru-RU" sz="3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defTabSz="893763"/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defTabSz="893763"/>
            <a:endParaRPr lang="ru-RU" sz="2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defTabSz="893763"/>
            <a:endParaRPr lang="ru-RU" sz="1800" dirty="0">
              <a:solidFill>
                <a:schemeClr val="tx2"/>
              </a:solidFill>
            </a:endParaRPr>
          </a:p>
        </p:txBody>
      </p:sp>
      <p:pic>
        <p:nvPicPr>
          <p:cNvPr id="18434" name="Picture 5" descr="zori-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28600"/>
            <a:ext cx="1524000" cy="206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1538287" cy="206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8740" y="304800"/>
            <a:ext cx="278517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8200" y="228600"/>
            <a:ext cx="8229600" cy="838200"/>
          </a:xfrm>
        </p:spPr>
        <p:txBody>
          <a:bodyPr/>
          <a:lstStyle/>
          <a:p>
            <a:pPr algn="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Кольский Открытый Слет Молодежи (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КОСМо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8917" name="Picture 15" descr="zori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228600" y="1295400"/>
            <a:ext cx="86868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/>
              <a:t>     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В целях сплочения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активного молодёжного сообщества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молодёжи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Мурманской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области, патриотического воспитание молодёжи, развития, стимулирования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и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поощрения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социальной активности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молодёжи, организации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активного творческого, культурного и спортивного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досуга, создания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возможности для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самореализации, поддержания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и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развития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традиций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</a:rPr>
              <a:t>слётовского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движения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России, а так же налаживание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региональных и межрегиональных связей между активами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молодёжи на территории муниципального образования проводится ежегодный Кольский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Открытый Слёт Молодёжи (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</a:rPr>
              <a:t>КОСМо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).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28600"/>
            <a:ext cx="13843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https://pp.userapi.com/c837626/v837626673/55c8e/wbtqOwKkai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96903"/>
            <a:ext cx="4495800" cy="3061097"/>
          </a:xfrm>
          <a:prstGeom prst="rect">
            <a:avLst/>
          </a:prstGeom>
          <a:noFill/>
        </p:spPr>
      </p:pic>
      <p:pic>
        <p:nvPicPr>
          <p:cNvPr id="9222" name="Picture 6" descr="https://pp.userapi.com/c622124/v622124852/3ed07/wm1dW_XQ_Z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1" y="3802141"/>
            <a:ext cx="4038600" cy="3055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305800" cy="838200"/>
          </a:xfrm>
        </p:spPr>
        <p:txBody>
          <a:bodyPr/>
          <a:lstStyle/>
          <a:p>
            <a:pPr algn="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Кольский Открытый Слет Молодежи (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КОСМо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9" name="Picture 15" descr="zori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2400" y="1371600"/>
            <a:ext cx="876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августе 2017 года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в окрестностях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города Полярные Зори высадился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молодежный десант, а в районе лыжного стадиона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появился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палаточный городок. Это первый Кольский Открытый Слёт Молодёжи (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</a:rPr>
              <a:t>КОСМо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). Такое название дали своему мероприятию его организаторы – Совет по реализации государственной молодёжной политики при главе муниципального образования города Полярные Зори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28600"/>
            <a:ext cx="13843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https://pp.userapi.com/c837626/v837626673/55c84/Ef5QD5WHqy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657600"/>
            <a:ext cx="4495799" cy="3200400"/>
          </a:xfrm>
          <a:prstGeom prst="rect">
            <a:avLst/>
          </a:prstGeom>
          <a:noFill/>
        </p:spPr>
      </p:pic>
      <p:pic>
        <p:nvPicPr>
          <p:cNvPr id="8196" name="Picture 4" descr="https://pp.userapi.com/c837626/v837626673/55c98/I5zGnSIG69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657600"/>
            <a:ext cx="4648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305800" cy="838200"/>
          </a:xfrm>
        </p:spPr>
        <p:txBody>
          <a:bodyPr/>
          <a:lstStyle/>
          <a:p>
            <a:pPr algn="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Кольский Открытый Слет Молодежи (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КОСМо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9" name="Picture 15" descr="zori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" y="15240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Слёт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является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соревновательным мероприятием, включающим в себя традиционные (олимпийские) и нетрадиционные виды спортивных состязаний, а также интеллектуальные, творческие и иные конкурсные виды. </a:t>
            </a:r>
            <a:endParaRPr lang="ru-RU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28600"/>
            <a:ext cx="13843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https://pp.userapi.com/c837626/v837626528/51eb2/GxLzHz9sJd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200400"/>
            <a:ext cx="4495800" cy="3657600"/>
          </a:xfrm>
          <a:prstGeom prst="rect">
            <a:avLst/>
          </a:prstGeom>
          <a:noFill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https://pp.userapi.com/c837626/v837626528/5202e/4N5lEEnovU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200400"/>
            <a:ext cx="4648200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8760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305800" cy="838200"/>
          </a:xfrm>
        </p:spPr>
        <p:txBody>
          <a:bodyPr/>
          <a:lstStyle/>
          <a:p>
            <a:pPr algn="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Кольский Открытый Слет Молодежи (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КОСМо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9" name="Picture 15" descr="zori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13716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К участию в Слёте заявились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более 30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человек –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</a:rPr>
              <a:t>полярнозоринцы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</a:rPr>
              <a:t>апатитчане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</a:rPr>
              <a:t>кандалакшане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. Согласно концепции Слета команды должны были представлять советские республики и с помощью узнаваемых элементов культурной жизни, блюд традиционной кухни показать свою АССР. Команд-участниц было две, им достались Латвийская и Таджикская ССР. </a:t>
            </a:r>
            <a:endParaRPr lang="ru-RU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28600"/>
            <a:ext cx="13843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https://pp.userapi.com/c837626/v837626548/5264e/ukRohMaXqk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88370"/>
            <a:ext cx="4648200" cy="3669630"/>
          </a:xfrm>
          <a:prstGeom prst="rect">
            <a:avLst/>
          </a:prstGeom>
          <a:noFill/>
        </p:spPr>
      </p:pic>
      <p:pic>
        <p:nvPicPr>
          <p:cNvPr id="6148" name="Picture 4" descr="https://pp.userapi.com/c837626/v837626548/52662/K2Mak7CNPq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288" y="3200400"/>
            <a:ext cx="4499712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870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10" descr="abstract-blue-backgrounds-37_1920x1080_714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62013" y="304800"/>
            <a:ext cx="8281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Кольский Открытый Слет Молодежи (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КОСМо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Picture 15" descr="zori-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299"/>
            <a:ext cx="709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1066800"/>
            <a:ext cx="472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В программу мероприятий были включены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футбол, фрисби, ориентирование на местности, парламентские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дебаты и даже театрализованные представления, и кулинарные конкурсы. В завершении Слета участники получили награды и памятные призы. Проведение следующего слета намечено на август - сентябрь 2018 года.</a:t>
            </a:r>
            <a:endParaRPr lang="ru-RU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AutoShape 4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6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8" descr="http://%D0%B5%D0%B2%D1%80%D0%BE21%D0%B2%D0%B5%D0%BA.%D1%80%D1%84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0" descr="http://&amp;iecy;&amp;vcy;&amp;rcy;&amp;ocy;21&amp;vcy;&amp;iecy;&amp;kcy;.&amp;rcy;&amp;fcy;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22" descr="http://&amp;iecy;&amp;vcy;&amp;rcy;&amp;ocy;21&amp;vcy;&amp;iecy;&amp;kcy;.&amp;rcy;&amp;fcy;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24" descr="http://&amp;iecy;&amp;vcy;&amp;rcy;&amp;ocy;21&amp;vcy;&amp;iecy;&amp;kcy;.&amp;rcy;&amp;fcy;/wp-content/uploads/2015/03/5_19_1_peshehodnyj_perehod_g.pn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28600"/>
            <a:ext cx="13843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https://pp.userapi.com/c638816/v638816528/599b7/54xuSRKfWx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86200"/>
            <a:ext cx="4648200" cy="2971800"/>
          </a:xfrm>
          <a:prstGeom prst="rect">
            <a:avLst/>
          </a:prstGeom>
          <a:noFill/>
        </p:spPr>
      </p:pic>
      <p:pic>
        <p:nvPicPr>
          <p:cNvPr id="5124" name="Picture 4" descr="https://pp.userapi.com/c837626/v837626673/55fef/BfS06Csq9x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1143001"/>
            <a:ext cx="4495800" cy="2819400"/>
          </a:xfrm>
          <a:prstGeom prst="rect">
            <a:avLst/>
          </a:prstGeom>
          <a:noFill/>
        </p:spPr>
      </p:pic>
      <p:pic>
        <p:nvPicPr>
          <p:cNvPr id="5126" name="Picture 6" descr="https://pp.userapi.com/c638816/v638816528/59935/1eiKuCw8R9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3962400"/>
            <a:ext cx="4495800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6612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4875</TotalTime>
  <Words>295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Оформление по умолчанию</vt:lpstr>
      <vt:lpstr>Слайд 1</vt:lpstr>
      <vt:lpstr>Кольский Открытый Слет Молодежи (КОСМо)</vt:lpstr>
      <vt:lpstr>Кольский Открытый Слет Молодежи (КОСМо)</vt:lpstr>
      <vt:lpstr>Кольский Открытый Слет Молодежи (КОСМо)</vt:lpstr>
      <vt:lpstr>Кольский Открытый Слет Молодежи (КОСМо)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Аля</dc:creator>
  <cp:lastModifiedBy>Pirogov_YUA</cp:lastModifiedBy>
  <cp:revision>315</cp:revision>
  <cp:lastPrinted>1601-01-01T00:00:00Z</cp:lastPrinted>
  <dcterms:created xsi:type="dcterms:W3CDTF">2014-03-25T12:39:13Z</dcterms:created>
  <dcterms:modified xsi:type="dcterms:W3CDTF">2017-08-15T07:52:53Z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