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0EDBB-4229-424C-B5D7-931860BDB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A436D7-17C4-450B-B0EB-7BB3B9EC2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632511-18CF-45AD-97B7-307AC2C7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D2274-684B-46C9-8FEA-DC0908A3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4B909E-4714-428A-9C37-15A80953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8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F52A2-F7BD-4D70-88DB-E71E6E20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7D6EA4-AEE5-40A8-8B01-D6C8EA4CC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37F529-41E0-468D-917E-83A02C2F2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CB8BB-DFA0-4442-8CE2-B47714F1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806F0-DD81-421F-BA79-80E7089B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69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FE8485-D1B1-4389-A5E9-EE8281080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856AE3-1041-4253-9035-E7AB926F1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9D5C6-1E3C-4F1E-8597-8495CA99C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E95BFD-C1D8-42AD-9729-C93D0131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6DB8F-9DB0-4801-BB12-A3C9D359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4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2191A-C5FA-485D-98C0-E7784E3A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F6EEA5-C111-48C7-B463-B058DFAD0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E1CE09-CF42-4F12-B22E-B20DABC6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77E85A-54AB-4236-9529-B1B1F5ED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50E36-E0E3-451A-8E16-5E7A4795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34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D71FD-6B74-4BEA-AECD-71BCFBFF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07E353-8EB7-4F87-A980-7840E5F4D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25AEF-8B80-4370-99B3-C8619084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B269CA-4DDC-4132-8883-256C91B4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D6FCF1-A94B-44A5-A726-05BF9DD2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6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EAF94-AF4A-4ED9-9406-CF9BEF94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A19-4A5F-4B2B-8B8D-646B6EF40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9BB8A8-108E-4EDD-AFC0-6B8D3F0EA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EA5A4E-4502-4DD7-82C9-AA0D86AD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DD5E4B-D26D-4885-8A48-2BA1D329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9DE80C-AB63-4DDB-939A-71842446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4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B90A6-28D4-48EC-B81D-1799E804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FFEFE-1F4E-4CFE-AAF0-03F5490CE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FF421-2E47-4E24-A01A-BD236DEB1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519018-FFAA-44ED-864E-904A8801E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8EA825-7E51-404F-9368-45A26C9CC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760680-484A-4B98-8453-E690D3E7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285F7-FE34-46BB-8BE1-BFD5E68C0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F323E8-BF5F-4A9D-8E7A-5618593F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5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F3082-CB98-4014-94C9-44ABC153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343AA4-51FF-4079-8876-D37A6E9D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CB3392-69CE-4C7F-B6C5-F7136F4B2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48FB15-5CC9-488B-8666-688B34EA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83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18BC4-CA6B-495B-B6DC-1EC7226E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8B43FF-F968-4F42-BA5E-E6E612FF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3B6FDB-FDE3-4621-BE0F-1748A440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9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1EB81-28FA-429A-A635-B6DE6191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3561C-1399-480E-A2A0-FF982CF35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11E739-F750-405D-94D1-A1A584D6C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FAC12F-35C7-4A7C-BD78-4A73FF7A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81371E-E910-4E82-A88C-0BAF52F5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13270-C06B-402C-B2A3-70DECCC5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54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43480-CBCD-42E6-BA8A-043F0C86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E37978-3FA2-4E1B-A9C1-636294301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DF75-43A4-4362-8683-BF2CE501C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CCC3E0-CA3D-4F33-8F66-9CEBC228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84DF10-F765-4EF9-B1C7-7E2EDE58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331AD0-4477-4C70-BF54-27DE4631F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0970D-9793-42C0-99CF-16D5CA3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FA061B-D274-4D66-A0A4-CCEE60E8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54A55-817F-4F2C-A95C-CC1DF5414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EEC6D-A42B-4245-BC2E-06E65B214F77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97B21B-6719-4A3A-9049-A86EB4947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6BADFF-DB66-4E8F-B605-052F0E2B3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E1B62-A767-4838-BD34-815BEE820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4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AA21A4-C3BB-4F64-B43E-791C0268294D}"/>
              </a:ext>
            </a:extLst>
          </p:cNvPr>
          <p:cNvSpPr/>
          <p:nvPr/>
        </p:nvSpPr>
        <p:spPr>
          <a:xfrm>
            <a:off x="2092575" y="676964"/>
            <a:ext cx="9155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3200" dirty="0">
                <a:ln w="0"/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«19:45 – время знать и помнить</a:t>
            </a:r>
            <a:r>
              <a:rPr lang="ru-RU" sz="3200">
                <a:ln w="0"/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» -</a:t>
            </a:r>
            <a:endParaRPr lang="ru-RU" sz="3200" dirty="0">
              <a:ln w="0"/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lvl="0" algn="ctr" defTabSz="457200"/>
            <a:r>
              <a:rPr lang="ru-RU" sz="2400" dirty="0">
                <a:ln w="0"/>
                <a:solidFill>
                  <a:srgbClr val="C00000"/>
                </a:solidFill>
                <a:latin typeface="Book Antiqua" panose="02040602050305030304" pitchFamily="18" charset="0"/>
              </a:rPr>
              <a:t>патриотическая программа по истории ВОВ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AA5629-4114-4D3A-BCEE-2D0CFA9FE782}"/>
              </a:ext>
            </a:extLst>
          </p:cNvPr>
          <p:cNvSpPr/>
          <p:nvPr/>
        </p:nvSpPr>
        <p:spPr>
          <a:xfrm>
            <a:off x="2922270" y="363568"/>
            <a:ext cx="714375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120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Музейно-выставочный комплекс г. Лесной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2319A-C230-44B7-91B1-F67F174AD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70" y="1915080"/>
            <a:ext cx="3346608" cy="229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4CF14-D32E-4718-BEBA-235696A4B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49" y="1638710"/>
            <a:ext cx="1974109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A5C4E0-2974-4712-9659-21EB08C96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90" y="1702160"/>
            <a:ext cx="1969168" cy="250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26B7FA-1168-4D0C-BFF1-1D15613DFC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2" b="3000"/>
          <a:stretch/>
        </p:blipFill>
        <p:spPr>
          <a:xfrm>
            <a:off x="5205570" y="4302212"/>
            <a:ext cx="2834640" cy="243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B98707-1449-48F7-A83C-817A1A054E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9124" b="3999"/>
          <a:stretch/>
        </p:blipFill>
        <p:spPr>
          <a:xfrm>
            <a:off x="1583691" y="4256492"/>
            <a:ext cx="3406140" cy="243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82CF79-6F57-4BA1-B9D3-53C6358D86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/>
          <a:stretch/>
        </p:blipFill>
        <p:spPr>
          <a:xfrm>
            <a:off x="8255949" y="4330639"/>
            <a:ext cx="3734869" cy="227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49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0D36F-2356-4339-A125-905011920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91" y="811396"/>
            <a:ext cx="3775587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DBF422-76B3-4156-ADCD-880FC81C5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07" y="3663756"/>
            <a:ext cx="4304271" cy="323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75A039-29F7-460E-AE1F-184C561A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15" y="3531246"/>
            <a:ext cx="4298341" cy="323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B6E83D-C563-4198-9D71-0D2AF2085669}"/>
              </a:ext>
            </a:extLst>
          </p:cNvPr>
          <p:cNvSpPr/>
          <p:nvPr/>
        </p:nvSpPr>
        <p:spPr>
          <a:xfrm>
            <a:off x="2093004" y="63400"/>
            <a:ext cx="99898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Экскурсия к Обелиску Победы </a:t>
            </a:r>
          </a:p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 пешеходная экскурсия «Маршрут боевой славы»</a:t>
            </a:r>
            <a:endParaRPr lang="ru-RU" sz="2400" b="1" i="1" cap="none" spc="0" dirty="0">
              <a:ln w="0"/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7F7CEA-1D8E-46D9-9EEE-559FD3D2D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21" y="894397"/>
            <a:ext cx="3563236" cy="268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3E5FB5-09E9-474D-9FAF-32FCE176B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579" y="57808"/>
            <a:ext cx="2306231" cy="15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6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8591B6-C8BC-49CE-A16A-E84AFDD43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38" y="4177516"/>
            <a:ext cx="4659752" cy="261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DC3EE-D7F6-47A0-AEC4-0110E38A3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12" y="1074420"/>
            <a:ext cx="3338819" cy="444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C3F401-DB79-4092-BEA4-E895FB26B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20" y="2201153"/>
            <a:ext cx="2784495" cy="370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57CF99-FDE8-42AF-9535-0FD8F6BF5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2" y="1240809"/>
            <a:ext cx="3827603" cy="2873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AA5629-4114-4D3A-BCEE-2D0CFA9FE782}"/>
              </a:ext>
            </a:extLst>
          </p:cNvPr>
          <p:cNvSpPr/>
          <p:nvPr/>
        </p:nvSpPr>
        <p:spPr>
          <a:xfrm>
            <a:off x="2686568" y="352870"/>
            <a:ext cx="71437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Тематические экскурсии </a:t>
            </a:r>
          </a:p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по залу «Боевая слава»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4F0D32-390E-4F95-B2A0-09D6B52CF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50" y="58687"/>
            <a:ext cx="2589664" cy="17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10" y="0"/>
            <a:ext cx="12500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3FC25A-9539-4EA9-BD1D-41E4C4BED695}"/>
              </a:ext>
            </a:extLst>
          </p:cNvPr>
          <p:cNvSpPr/>
          <p:nvPr/>
        </p:nvSpPr>
        <p:spPr>
          <a:xfrm>
            <a:off x="2170054" y="281825"/>
            <a:ext cx="78518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Интегрированная программа </a:t>
            </a:r>
          </a:p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«Солдатский привал»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337EC-719F-4E11-920D-29169D2A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43" y="1010827"/>
            <a:ext cx="5289713" cy="297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4BB69-14AA-4026-B7DF-2EDE13DA8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57" y="4069080"/>
            <a:ext cx="4838498" cy="27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A22F36-9328-43F6-A018-48942943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25" y="3982158"/>
            <a:ext cx="5037889" cy="282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300A85-5D3A-4551-8D02-DA36E7DE8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2" y="-17873"/>
            <a:ext cx="2458766" cy="168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288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0272"/>
            <a:ext cx="1257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126AA8-235E-4009-930D-3872756F2DF9}"/>
              </a:ext>
            </a:extLst>
          </p:cNvPr>
          <p:cNvSpPr/>
          <p:nvPr/>
        </p:nvSpPr>
        <p:spPr>
          <a:xfrm>
            <a:off x="1438275" y="213492"/>
            <a:ext cx="9315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Интерактивная программа</a:t>
            </a:r>
          </a:p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«День русского солдата»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65609-410A-4C61-B061-316F38C51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09" y="1064761"/>
            <a:ext cx="3836372" cy="287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A3B5A9-78EF-41B4-BC28-CBD2A007F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909" y="4015608"/>
            <a:ext cx="3968151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05DFD0-D00F-4735-899C-EE72FC856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5" y="3264127"/>
            <a:ext cx="3028658" cy="303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5E807A-318F-4F46-8FF0-C0B0A01C6D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9" r="13627"/>
          <a:stretch/>
        </p:blipFill>
        <p:spPr>
          <a:xfrm>
            <a:off x="8700673" y="2918024"/>
            <a:ext cx="3082955" cy="372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834991-0904-48BE-AEC9-04589725D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50" y="0"/>
            <a:ext cx="2589664" cy="17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584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0D17A3-DE15-481A-9001-DF3F2F5ED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30" y="2129988"/>
            <a:ext cx="3033048" cy="403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919DED-459A-474F-A5FA-5F1E430714BF}"/>
              </a:ext>
            </a:extLst>
          </p:cNvPr>
          <p:cNvSpPr/>
          <p:nvPr/>
        </p:nvSpPr>
        <p:spPr>
          <a:xfrm>
            <a:off x="2011680" y="834162"/>
            <a:ext cx="86296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Тематическая программа </a:t>
            </a:r>
          </a:p>
          <a:p>
            <a:pPr algn="ctr"/>
            <a:r>
              <a:rPr lang="ru-RU" sz="2400" b="1" i="1" cap="none" spc="0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«Ленинградский метроном»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0939E7-6352-4AC8-8395-0922CE4A2C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23666" r="12291"/>
          <a:stretch/>
        </p:blipFill>
        <p:spPr>
          <a:xfrm>
            <a:off x="4151098" y="2740066"/>
            <a:ext cx="48440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7B60F-EB06-4A45-9E1F-85F0E3CB5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22" y="2129988"/>
            <a:ext cx="3033048" cy="404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87CE9A-525F-42B6-A052-A8D5EF104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540" y="0"/>
            <a:ext cx="2589664" cy="17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6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52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7FACAB-B153-448F-A0BD-83438AFD4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17" y="1642994"/>
            <a:ext cx="6902270" cy="488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C616B6-D789-426C-827A-E65024F15171}"/>
              </a:ext>
            </a:extLst>
          </p:cNvPr>
          <p:cNvSpPr/>
          <p:nvPr/>
        </p:nvSpPr>
        <p:spPr>
          <a:xfrm>
            <a:off x="2242258" y="231587"/>
            <a:ext cx="8229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Online </a:t>
            </a:r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карта-игра </a:t>
            </a:r>
          </a:p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«Ни шагу назад!»</a:t>
            </a:r>
            <a:endParaRPr lang="ru-RU" sz="2400" b="1" i="1" cap="none" spc="0" dirty="0">
              <a:ln w="0"/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C03EF-11F0-4077-9523-FD785F61D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6" y="0"/>
            <a:ext cx="2589664" cy="17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0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9044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1C8CA5-CAAE-465A-8719-DC09213C4A96}"/>
              </a:ext>
            </a:extLst>
          </p:cNvPr>
          <p:cNvSpPr/>
          <p:nvPr/>
        </p:nvSpPr>
        <p:spPr>
          <a:xfrm>
            <a:off x="1360169" y="267875"/>
            <a:ext cx="100990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Экскурсии по баннерной выставке</a:t>
            </a:r>
          </a:p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«Лесной помнит своих героев!»</a:t>
            </a:r>
            <a:endParaRPr lang="ru-RU" sz="2400" b="1" i="1" cap="none" spc="0" dirty="0">
              <a:ln w="0"/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8ABF75-D0FB-4F4A-B647-366D3B12F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20" y="1328684"/>
            <a:ext cx="3143459" cy="459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9DE4DD-1EA4-47F8-9C49-39FE870BC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7" t="11833" b="14544"/>
          <a:stretch/>
        </p:blipFill>
        <p:spPr>
          <a:xfrm>
            <a:off x="1066062" y="2134033"/>
            <a:ext cx="4226028" cy="456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863960-895B-4ACF-AAE9-C07A2571C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516" y="1334807"/>
            <a:ext cx="3143459" cy="525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AB7E6-6E49-46D5-B266-1C6051C82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80" y="38063"/>
            <a:ext cx="2589664" cy="17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50442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D27666-9A29-4087-93A2-ABBC90473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/>
          <a:stretch/>
        </p:blipFill>
        <p:spPr>
          <a:xfrm>
            <a:off x="3852236" y="3145266"/>
            <a:ext cx="4973824" cy="287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3A5813-F302-4B7A-839C-01EF49CB5B49}"/>
              </a:ext>
            </a:extLst>
          </p:cNvPr>
          <p:cNvSpPr/>
          <p:nvPr/>
        </p:nvSpPr>
        <p:spPr>
          <a:xfrm>
            <a:off x="1344238" y="634015"/>
            <a:ext cx="99898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Тематическая встреча</a:t>
            </a:r>
          </a:p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«И помнит мир…»</a:t>
            </a:r>
            <a:endParaRPr lang="ru-RU" sz="2400" b="1" i="1" cap="none" spc="0" dirty="0">
              <a:ln w="0"/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EA7D0A-F5BD-4A12-BEB4-0ED310CD8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0" y="2191361"/>
            <a:ext cx="2875506" cy="382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289B8C-DCD9-413B-A2F1-0F45DFE29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4"/>
          <a:stretch/>
        </p:blipFill>
        <p:spPr>
          <a:xfrm>
            <a:off x="8896082" y="1417320"/>
            <a:ext cx="3027560" cy="460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5E0C26-AAF5-4F49-9CEB-391403D81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30" y="114300"/>
            <a:ext cx="2589664" cy="17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413311_foni-club-p-fon-zadnii-na-temu-velikaya-otechestvennay-5.jpg">
            <a:extLst>
              <a:ext uri="{FF2B5EF4-FFF2-40B4-BE49-F238E27FC236}">
                <a16:creationId xmlns:a16="http://schemas.microsoft.com/office/drawing/2014/main" id="{CF43EBF6-BE9F-4BF9-8B69-FEF8917D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4206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B56F92-D753-4D8E-A9D7-FD1309EB0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9167" r="7292" b="9333"/>
          <a:stretch/>
        </p:blipFill>
        <p:spPr>
          <a:xfrm>
            <a:off x="7106647" y="3997249"/>
            <a:ext cx="4140473" cy="260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55A450-8CE8-48D6-AC7C-3CAD78D66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55" y="1229260"/>
            <a:ext cx="4958080" cy="278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EA4C17-6701-4B3D-819A-A5683AA7ABFF}"/>
              </a:ext>
            </a:extLst>
          </p:cNvPr>
          <p:cNvSpPr/>
          <p:nvPr/>
        </p:nvSpPr>
        <p:spPr>
          <a:xfrm>
            <a:off x="2014220" y="277450"/>
            <a:ext cx="99987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Музейный урок «Солдатский медальон»</a:t>
            </a:r>
          </a:p>
          <a:p>
            <a:pPr algn="ctr"/>
            <a:r>
              <a:rPr lang="ru-RU" sz="2400" b="1" i="1" dirty="0">
                <a:ln w="0"/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 занятие «Подвиг народа»</a:t>
            </a:r>
            <a:endParaRPr lang="ru-RU" sz="2400" b="1" i="1" cap="none" spc="0" dirty="0">
              <a:ln w="0"/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352C07-7429-488D-8173-5CF9FF2D8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5"/>
          <a:stretch/>
        </p:blipFill>
        <p:spPr>
          <a:xfrm>
            <a:off x="1314177" y="1526440"/>
            <a:ext cx="4847590" cy="258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05D917-949E-43B0-BFFF-BC1B605AE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3" y="4195664"/>
            <a:ext cx="5338362" cy="240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B28FAF-9A4D-4318-8A97-A5099C53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89" y="63400"/>
            <a:ext cx="2306231" cy="15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0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97</Words>
  <Application>Microsoft Office PowerPoint</Application>
  <PresentationFormat>Широкоэкранный</PresentationFormat>
  <Paragraphs>21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15</cp:revision>
  <dcterms:created xsi:type="dcterms:W3CDTF">2023-10-05T10:45:33Z</dcterms:created>
  <dcterms:modified xsi:type="dcterms:W3CDTF">2023-10-19T07:27:58Z</dcterms:modified>
</cp:coreProperties>
</file>