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A96B-6576-41F6-B024-E5D823ADB9BD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BD56-9DCC-43E7-AD20-B14A27599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92888" cy="3816424"/>
          </a:xfr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PT Astra Serif" pitchFamily="18" charset="-52"/>
                <a:ea typeface="PT Astra Serif" pitchFamily="18" charset="-52"/>
              </a:rPr>
              <a:t>Клуб по патриотическому воспитанию молодежи «ПАТРИОТЫ РОССИИ»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PT Astra Serif" pitchFamily="18" charset="-52"/>
                <a:ea typeface="PT Astra Serif" pitchFamily="18" charset="-52"/>
              </a:rPr>
              <a:t>Основные сведения</a:t>
            </a: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Клуб по патриотическому воспитанию молодежи «Патриоты России»</a:t>
            </a:r>
          </a:p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Год создания 2009</a:t>
            </a:r>
          </a:p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Участники – студенты ССУЗов и ВУЗов</a:t>
            </a:r>
          </a:p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Основные документы: Положение о клубе, план работы, отчет</a:t>
            </a:r>
          </a:p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Проведено более 130 мероприятий</a:t>
            </a:r>
          </a:p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2500 посетителей </a:t>
            </a:r>
          </a:p>
          <a:p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5" name="Прямоугольник 4"/>
          <p:cNvSpPr/>
          <p:nvPr/>
        </p:nvSpPr>
        <p:spPr>
          <a:xfrm>
            <a:off x="611560" y="476672"/>
            <a:ext cx="7848000" cy="57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PT Astra Serif" pitchFamily="18" charset="-52"/>
                <a:ea typeface="PT Astra Serif" pitchFamily="18" charset="-52"/>
              </a:rPr>
              <a:t>ИНФОРМАЦИЯ О ПРАКТИКЕ</a:t>
            </a:r>
          </a:p>
          <a:p>
            <a:pPr algn="ctr"/>
            <a:endParaRPr lang="ru-RU" sz="2800" dirty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2800" dirty="0">
                <a:latin typeface="PT Astra Serif" pitchFamily="18" charset="-52"/>
                <a:ea typeface="PT Astra Serif" pitchFamily="18" charset="-52"/>
              </a:rPr>
              <a:t>В соответствии с Государственной программой Патриотическое воспитание граждан РФ»,  сотрудниками Отдела по культуре БМР и МАУК «Дворец культуры» общими усилиями был создан клуб по патриотическому воспитанию молодежи «Патриоты России». На площадке ДК объединились творческие коллективы  и их руководители для создания тематических программ патриотической направленности для молодежи.  </a:t>
            </a:r>
          </a:p>
          <a:p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endParaRPr lang="ru-RU" sz="24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latin typeface="PT Astra Serif" pitchFamily="18" charset="-52"/>
                <a:ea typeface="PT Astra Serif" pitchFamily="18" charset="-52"/>
              </a:rPr>
              <a:t>Цель и задачи практики</a:t>
            </a:r>
            <a:br>
              <a:rPr lang="ru-RU" dirty="0"/>
            </a:br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Цель практики – воспитание патриотизма среди молодежи, любви к своей Родине, верности к конституционному и воинскому долгу, высокой гражданской ответственности.</a:t>
            </a:r>
          </a:p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Задачи практики:</a:t>
            </a:r>
          </a:p>
          <a:p>
            <a:pPr>
              <a:buNone/>
            </a:pPr>
            <a:r>
              <a:rPr lang="ru-RU" dirty="0">
                <a:latin typeface="PT Astra Serif" pitchFamily="18" charset="-52"/>
                <a:ea typeface="PT Astra Serif" pitchFamily="18" charset="-52"/>
              </a:rPr>
              <a:t>     - организация досуга учащихся ССУЗов и ВУЗов;</a:t>
            </a:r>
          </a:p>
          <a:p>
            <a:pPr>
              <a:buNone/>
            </a:pPr>
            <a:r>
              <a:rPr lang="ru-RU" dirty="0">
                <a:latin typeface="PT Astra Serif" pitchFamily="18" charset="-52"/>
                <a:ea typeface="PT Astra Serif" pitchFamily="18" charset="-52"/>
              </a:rPr>
              <a:t>     - развитие у подрастающего поколения гордости, глубокого уважения и почитания символов государства – Герба, Флага, Гимна Российской Федерации</a:t>
            </a:r>
          </a:p>
          <a:p>
            <a:pPr>
              <a:buNone/>
            </a:pPr>
            <a:r>
              <a:rPr lang="ru-RU" dirty="0">
                <a:latin typeface="PT Astra Serif" pitchFamily="18" charset="-52"/>
                <a:ea typeface="PT Astra Serif" pitchFamily="18" charset="-52"/>
              </a:rPr>
              <a:t>     - осуществление через патриотические акции и мероприятия взаимодействия органов государственной власти и гражданского общества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PT Astra Serif" pitchFamily="18" charset="-52"/>
                <a:ea typeface="PT Astra Serif" pitchFamily="18" charset="-52"/>
              </a:rPr>
              <a:t>Возможности, которые позволили реализовать практику</a:t>
            </a: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PT Astra Serif" pitchFamily="18" charset="-52"/>
                <a:ea typeface="PT Astra Serif" pitchFamily="18" charset="-52"/>
              </a:rPr>
              <a:t>В обществе созрело желание наладить жизнь в своей стране, вернуться к своим истокам, традициям. Во Дворце культуры были все условия для реализации патриотического направления: материальная база, площадка для проведения мероприятий, руководители творческих коллективов, патриотический репертуар. Руководство ССУЗов и ВУЗов заинтересованы совместно принимать участие в патриотическом воспитании молодежи.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Надежда\Desktop\Конкурс ЛМП 23г\Эволюция потребностей аудитории масс-медиа, современные потребности зрителей\Слай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460000" cy="6345000"/>
          </a:xfrm>
          <a:prstGeom prst="rect">
            <a:avLst/>
          </a:prstGeom>
          <a:noFill/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Этот вальс студенты из разных образовательных учреждений </a:t>
            </a:r>
            <a:r>
              <a:rPr lang="ru-RU" sz="2000" b="1">
                <a:latin typeface="PT Astra Serif" pitchFamily="18" charset="-52"/>
                <a:ea typeface="PT Astra Serif" pitchFamily="18" charset="-52"/>
              </a:rPr>
              <a:t>посвятили защитникам </a:t>
            </a:r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Отечества и тем, кто находится в зоне СВО.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Надежда\Downloads\_6rwZlYmtN8.jpg"/>
          <p:cNvPicPr>
            <a:picLocks noChangeAspect="1" noChangeArrowheads="1"/>
          </p:cNvPicPr>
          <p:nvPr/>
        </p:nvPicPr>
        <p:blipFill rotWithShape="1">
          <a:blip r:embed="rId2" cstate="print"/>
          <a:srcRect t="10047"/>
          <a:stretch/>
        </p:blipFill>
        <p:spPr bwMode="auto">
          <a:xfrm>
            <a:off x="6403188" y="3618430"/>
            <a:ext cx="2614854" cy="298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C:\Users\Надежда\Desktop\Патриоты 23г\День студентов 23г\20230124_155707.jpg"/>
          <p:cNvPicPr>
            <a:picLocks noGrp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9043" y="765708"/>
            <a:ext cx="4717473" cy="285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Надежда\Downloads\W7EuV32wD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683" y="188640"/>
            <a:ext cx="3744416" cy="267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69269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Студенты ССУЗов и ВУЗов.</a:t>
            </a:r>
            <a:br>
              <a:rPr lang="ru-RU" sz="2000" b="1" dirty="0">
                <a:latin typeface="PT Astra Serif" pitchFamily="18" charset="-52"/>
                <a:ea typeface="PT Astra Serif" pitchFamily="18" charset="-52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Ведущие программ клуба.</a:t>
            </a:r>
          </a:p>
        </p:txBody>
      </p:sp>
      <p:pic>
        <p:nvPicPr>
          <p:cNvPr id="8" name="Picture 5" descr="C:\Users\Надежда\Downloads\mWGzglsB1ek.jpg"/>
          <p:cNvPicPr>
            <a:picLocks noChangeAspect="1" noChangeArrowheads="1"/>
          </p:cNvPicPr>
          <p:nvPr/>
        </p:nvPicPr>
        <p:blipFill>
          <a:blip r:embed="rId5" cstate="print"/>
          <a:srcRect l="8512" t="2837" r="10628"/>
          <a:stretch>
            <a:fillRect/>
          </a:stretch>
        </p:blipFill>
        <p:spPr bwMode="auto">
          <a:xfrm>
            <a:off x="3356860" y="2564170"/>
            <a:ext cx="3075854" cy="263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Надежда\Downloads\kw1XDcL0Vio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7243" t="11495" r="12059"/>
          <a:stretch>
            <a:fillRect/>
          </a:stretch>
        </p:blipFill>
        <p:spPr bwMode="auto">
          <a:xfrm>
            <a:off x="394080" y="3718021"/>
            <a:ext cx="3365922" cy="3008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Надежда\Desktop\Конкурс ЛМП 23г\Эволюция потребностей аудитории масс-медиа, современные потребности зрителей\Слайд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96000" cy="63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Desktop\1642187553_1-damion-club-p-fon-dlya-prezentatsii-ross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PT Astra Serif" pitchFamily="18" charset="-52"/>
                <a:ea typeface="PT Astra Serif" pitchFamily="18" charset="-52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Клуб по патриотическому воспитанию молодежи «Патриоты России» будет и дальше осуществлять работу в соответствии со Стратегией развития воспитания в РФ на период  до 2025г. (утверждена распоряжением правительства РФ), создавать условия для воспитания у молодежи активной гражданской позиции и любви к Родине.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7668000" cy="382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319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PT Astra Serif</vt:lpstr>
      <vt:lpstr>Тема Office</vt:lpstr>
      <vt:lpstr>Клуб по патриотическому воспитанию молодежи «ПАТРИОТЫ РОССИИ»</vt:lpstr>
      <vt:lpstr>Основные сведения</vt:lpstr>
      <vt:lpstr>Презентация PowerPoint</vt:lpstr>
      <vt:lpstr> Цель и задачи практики </vt:lpstr>
      <vt:lpstr>Возможности, которые позволили реализовать практику</vt:lpstr>
      <vt:lpstr>Этот вальс студенты из разных образовательных учреждений посвятили защитникам Отечества и тем, кто находится в зоне СВО.</vt:lpstr>
      <vt:lpstr>Студенты ССУЗов и ВУЗов. Ведущие программ клуба.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по патриотическому воспитанию молодежи «ПАТРИОТЫ РОССИИ»</dc:title>
  <dc:creator>Надежда</dc:creator>
  <cp:lastModifiedBy>Metodist</cp:lastModifiedBy>
  <cp:revision>19</cp:revision>
  <dcterms:created xsi:type="dcterms:W3CDTF">2023-09-22T11:58:29Z</dcterms:created>
  <dcterms:modified xsi:type="dcterms:W3CDTF">2023-10-11T13:45:11Z</dcterms:modified>
</cp:coreProperties>
</file>