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576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50" b="0" i="0">
                <a:solidFill>
                  <a:srgbClr val="5B5854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50" b="0" i="0">
                <a:solidFill>
                  <a:srgbClr val="5B5854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50" b="0" i="0">
                <a:solidFill>
                  <a:srgbClr val="5B5854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40240" y="510086"/>
            <a:ext cx="17623618" cy="15576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50" b="0" i="0">
                <a:solidFill>
                  <a:srgbClr val="5B5854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36799" y="2636596"/>
            <a:ext cx="18230500" cy="698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764374"/>
            <a:ext cx="20104100" cy="2261870"/>
            <a:chOff x="0" y="764374"/>
            <a:chExt cx="20104100" cy="226187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64374"/>
              <a:ext cx="20104099" cy="15706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455453"/>
              <a:ext cx="20104099" cy="157063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28283" y="405602"/>
            <a:ext cx="17873345" cy="1541780"/>
          </a:xfrm>
          <a:prstGeom prst="rect">
            <a:avLst/>
          </a:prstGeom>
        </p:spPr>
        <p:txBody>
          <a:bodyPr vert="horz" wrap="square" lIns="0" tIns="318135" rIns="0" bIns="0" rtlCol="0">
            <a:spAutoFit/>
          </a:bodyPr>
          <a:lstStyle/>
          <a:p>
            <a:pPr marR="5715" algn="ctr">
              <a:lnSpc>
                <a:spcPct val="100000"/>
              </a:lnSpc>
              <a:spcBef>
                <a:spcPts val="2505"/>
              </a:spcBef>
            </a:pPr>
            <a:r>
              <a:rPr spc="85" dirty="0"/>
              <a:t>ГЕРОИЧЕСКИЙ</a:t>
            </a:r>
            <a:r>
              <a:rPr spc="-195" dirty="0"/>
              <a:t> </a:t>
            </a:r>
            <a:r>
              <a:rPr spc="140" dirty="0"/>
              <a:t>РОСТОВ</a:t>
            </a:r>
          </a:p>
          <a:p>
            <a:pPr algn="ctr">
              <a:lnSpc>
                <a:spcPct val="100000"/>
              </a:lnSpc>
              <a:spcBef>
                <a:spcPts val="1130"/>
              </a:spcBef>
            </a:pPr>
            <a:r>
              <a:rPr sz="2250" spc="220" dirty="0"/>
              <a:t>ПРОГРАММА</a:t>
            </a:r>
            <a:r>
              <a:rPr sz="2250" spc="254" dirty="0"/>
              <a:t> </a:t>
            </a:r>
            <a:r>
              <a:rPr sz="2250" spc="-15" dirty="0"/>
              <a:t>К</a:t>
            </a:r>
            <a:r>
              <a:rPr sz="2250" spc="254" dirty="0"/>
              <a:t> </a:t>
            </a:r>
            <a:r>
              <a:rPr sz="2250" spc="175" dirty="0">
                <a:latin typeface="Tahoma"/>
                <a:cs typeface="Tahoma"/>
              </a:rPr>
              <a:t>80-</a:t>
            </a:r>
            <a:r>
              <a:rPr sz="2250" spc="175" dirty="0"/>
              <a:t>ЛЕТИЮ</a:t>
            </a:r>
            <a:r>
              <a:rPr sz="2250" spc="254" dirty="0"/>
              <a:t> </a:t>
            </a:r>
            <a:r>
              <a:rPr sz="2250" spc="190" dirty="0"/>
              <a:t>ОСВОБОЖДЕНИЯ</a:t>
            </a:r>
            <a:r>
              <a:rPr sz="2250" spc="260" dirty="0"/>
              <a:t> </a:t>
            </a:r>
            <a:r>
              <a:rPr sz="2250" spc="190" dirty="0"/>
              <a:t>РОСТОВА</a:t>
            </a:r>
            <a:r>
              <a:rPr sz="2250" spc="190" dirty="0">
                <a:latin typeface="Tahoma"/>
                <a:cs typeface="Tahoma"/>
              </a:rPr>
              <a:t>-</a:t>
            </a:r>
            <a:r>
              <a:rPr sz="2250" spc="190" dirty="0"/>
              <a:t>НА</a:t>
            </a:r>
            <a:r>
              <a:rPr sz="2250" spc="190" dirty="0">
                <a:latin typeface="Tahoma"/>
                <a:cs typeface="Tahoma"/>
              </a:rPr>
              <a:t>-</a:t>
            </a:r>
            <a:r>
              <a:rPr sz="2250" spc="190" dirty="0"/>
              <a:t>ДОНУ</a:t>
            </a:r>
            <a:r>
              <a:rPr sz="2250" spc="254" dirty="0"/>
              <a:t> </a:t>
            </a:r>
            <a:r>
              <a:rPr sz="2250" spc="45" dirty="0"/>
              <a:t>ОТ</a:t>
            </a:r>
            <a:r>
              <a:rPr sz="2250" spc="254" dirty="0"/>
              <a:t> </a:t>
            </a:r>
            <a:r>
              <a:rPr sz="2250" spc="170" dirty="0"/>
              <a:t>НЕМЕЦКО</a:t>
            </a:r>
            <a:r>
              <a:rPr sz="2250" spc="170" dirty="0">
                <a:latin typeface="Tahoma"/>
                <a:cs typeface="Tahoma"/>
              </a:rPr>
              <a:t>-</a:t>
            </a:r>
            <a:r>
              <a:rPr sz="2250" spc="170" dirty="0"/>
              <a:t>ФАШИСТСКИХ</a:t>
            </a:r>
            <a:r>
              <a:rPr sz="2250" spc="260" dirty="0"/>
              <a:t> </a:t>
            </a:r>
            <a:r>
              <a:rPr sz="2250" spc="145" dirty="0"/>
              <a:t>ЗАХВАТЧИКОВ</a:t>
            </a:r>
            <a:r>
              <a:rPr sz="2250" spc="-590" dirty="0"/>
              <a:t> </a:t>
            </a:r>
            <a:endParaRPr sz="225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324418" y="2607214"/>
            <a:ext cx="17590135" cy="7795895"/>
            <a:chOff x="1324418" y="2607214"/>
            <a:chExt cx="17590135" cy="779589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24418" y="2607214"/>
              <a:ext cx="5744406" cy="77954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84702" y="2667498"/>
              <a:ext cx="5534988" cy="75860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7323" y="2607214"/>
              <a:ext cx="7795492" cy="779549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07607" y="2667498"/>
              <a:ext cx="7586074" cy="75860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176866" y="2607214"/>
              <a:ext cx="5737255" cy="77954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237146" y="2667498"/>
              <a:ext cx="5527837" cy="7586074"/>
            </a:xfrm>
            <a:prstGeom prst="rect">
              <a:avLst/>
            </a:prstGeom>
          </p:spPr>
        </p:pic>
      </p:grp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782621"/>
            <a:ext cx="19468465" cy="9214485"/>
            <a:chOff x="0" y="782621"/>
            <a:chExt cx="19468465" cy="921448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19026" y="782621"/>
              <a:ext cx="10648890" cy="921437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79310" y="842906"/>
              <a:ext cx="10439472" cy="900496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4240708"/>
              <a:ext cx="9287675" cy="1570632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65801" y="3416039"/>
            <a:ext cx="6854190" cy="4055745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2578100">
              <a:lnSpc>
                <a:spcPct val="102299"/>
              </a:lnSpc>
              <a:spcBef>
                <a:spcPts val="5"/>
              </a:spcBef>
            </a:pPr>
            <a:r>
              <a:rPr sz="4700" spc="120" dirty="0"/>
              <a:t>ТЕРРИТОРИЯ </a:t>
            </a:r>
            <a:r>
              <a:rPr sz="4700" spc="-1639" dirty="0"/>
              <a:t> </a:t>
            </a:r>
            <a:r>
              <a:rPr sz="4700" spc="70" dirty="0"/>
              <a:t>РЕАЛИЗАЦИИ</a:t>
            </a:r>
            <a:endParaRPr sz="4700"/>
          </a:p>
          <a:p>
            <a:pPr marL="12700" marR="5080">
              <a:lnSpc>
                <a:spcPts val="6300"/>
              </a:lnSpc>
              <a:spcBef>
                <a:spcPts val="1350"/>
              </a:spcBef>
            </a:pPr>
            <a:r>
              <a:rPr sz="6400" spc="310" dirty="0"/>
              <a:t>Г</a:t>
            </a:r>
            <a:r>
              <a:rPr sz="6400" spc="-25" dirty="0">
                <a:latin typeface="Tahoma"/>
                <a:cs typeface="Tahoma"/>
              </a:rPr>
              <a:t>.</a:t>
            </a:r>
            <a:r>
              <a:rPr sz="6400" spc="150" dirty="0"/>
              <a:t>ВОЛГОДОНСК  </a:t>
            </a:r>
            <a:r>
              <a:rPr sz="6400" spc="135" dirty="0"/>
              <a:t>РОСТОВСКОЙ </a:t>
            </a:r>
            <a:r>
              <a:rPr sz="6400" spc="140" dirty="0"/>
              <a:t> </a:t>
            </a:r>
            <a:r>
              <a:rPr sz="6400" spc="65" dirty="0"/>
              <a:t>ОБЛАСТИ</a:t>
            </a:r>
            <a:endParaRPr sz="6400">
              <a:latin typeface="Tahoma"/>
              <a:cs typeface="Tahoma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567724" y="2651674"/>
            <a:ext cx="10627995" cy="7769859"/>
            <a:chOff x="8567724" y="2651674"/>
            <a:chExt cx="10627995" cy="776985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67724" y="2651674"/>
              <a:ext cx="10627948" cy="77693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28009" y="2711959"/>
              <a:ext cx="10418530" cy="755997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896879" y="706983"/>
            <a:ext cx="8322945" cy="754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70" dirty="0"/>
              <a:t>КРАТКАЯ</a:t>
            </a:r>
            <a:r>
              <a:rPr spc="-195" dirty="0"/>
              <a:t> </a:t>
            </a:r>
            <a:r>
              <a:rPr spc="70" dirty="0"/>
              <a:t>СУТЬ</a:t>
            </a:r>
            <a:r>
              <a:rPr spc="-195" dirty="0"/>
              <a:t> </a:t>
            </a:r>
            <a:r>
              <a:rPr spc="70" dirty="0"/>
              <a:t>ПРАКТИКИ</a:t>
            </a:r>
          </a:p>
        </p:txBody>
      </p:sp>
      <p:sp>
        <p:nvSpPr>
          <p:cNvPr id="7" name="object 7"/>
          <p:cNvSpPr/>
          <p:nvPr/>
        </p:nvSpPr>
        <p:spPr>
          <a:xfrm>
            <a:off x="644204" y="2757146"/>
            <a:ext cx="675005" cy="650875"/>
          </a:xfrm>
          <a:custGeom>
            <a:avLst/>
            <a:gdLst/>
            <a:ahLst/>
            <a:cxnLst/>
            <a:rect l="l" t="t" r="r" b="b"/>
            <a:pathLst>
              <a:path w="675005" h="650875">
                <a:moveTo>
                  <a:pt x="674924" y="0"/>
                </a:moveTo>
                <a:lnTo>
                  <a:pt x="516440" y="0"/>
                </a:lnTo>
                <a:lnTo>
                  <a:pt x="341561" y="509154"/>
                </a:lnTo>
                <a:lnTo>
                  <a:pt x="339739" y="509154"/>
                </a:lnTo>
                <a:lnTo>
                  <a:pt x="160306" y="0"/>
                </a:lnTo>
                <a:lnTo>
                  <a:pt x="0" y="0"/>
                </a:lnTo>
                <a:lnTo>
                  <a:pt x="0" y="650333"/>
                </a:lnTo>
                <a:lnTo>
                  <a:pt x="108388" y="650333"/>
                </a:lnTo>
                <a:lnTo>
                  <a:pt x="108388" y="148465"/>
                </a:lnTo>
                <a:lnTo>
                  <a:pt x="110210" y="148465"/>
                </a:lnTo>
                <a:lnTo>
                  <a:pt x="290554" y="650333"/>
                </a:lnTo>
                <a:lnTo>
                  <a:pt x="384370" y="650333"/>
                </a:lnTo>
                <a:lnTo>
                  <a:pt x="564714" y="148465"/>
                </a:lnTo>
                <a:lnTo>
                  <a:pt x="566536" y="148465"/>
                </a:lnTo>
                <a:lnTo>
                  <a:pt x="566536" y="650333"/>
                </a:lnTo>
                <a:lnTo>
                  <a:pt x="674924" y="650333"/>
                </a:lnTo>
                <a:lnTo>
                  <a:pt x="674924" y="0"/>
                </a:lnTo>
                <a:close/>
              </a:path>
            </a:pathLst>
          </a:custGeom>
          <a:solidFill>
            <a:srgbClr val="5B58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03170" y="2685272"/>
            <a:ext cx="6267450" cy="2736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140" dirty="0">
                <a:solidFill>
                  <a:srgbClr val="5B5854"/>
                </a:solidFill>
                <a:latin typeface="Verdana"/>
                <a:cs typeface="Verdana"/>
              </a:rPr>
              <a:t>ЕРОПРИЯТИЕ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20" dirty="0">
                <a:solidFill>
                  <a:srgbClr val="5B5854"/>
                </a:solidFill>
                <a:latin typeface="Verdana"/>
                <a:cs typeface="Verdana"/>
              </a:rPr>
              <a:t>НАЧАЛОСЬ</a:t>
            </a:r>
            <a:r>
              <a:rPr sz="1600" spc="18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55" dirty="0">
                <a:solidFill>
                  <a:srgbClr val="5B5854"/>
                </a:solidFill>
                <a:latin typeface="Verdana"/>
                <a:cs typeface="Verdana"/>
              </a:rPr>
              <a:t>С</a:t>
            </a:r>
            <a:r>
              <a:rPr sz="1600" spc="18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30" dirty="0">
                <a:solidFill>
                  <a:srgbClr val="5B5854"/>
                </a:solidFill>
                <a:latin typeface="Verdana"/>
                <a:cs typeface="Verdana"/>
              </a:rPr>
              <a:t>ТЕАТРАЛИЗАЦИИ</a:t>
            </a:r>
            <a:r>
              <a:rPr sz="1600" spc="18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14" dirty="0">
                <a:solidFill>
                  <a:srgbClr val="5B5854"/>
                </a:solidFill>
                <a:latin typeface="Verdana"/>
                <a:cs typeface="Verdana"/>
              </a:rPr>
              <a:t>ПЕСНИ</a:t>
            </a:r>
            <a:r>
              <a:rPr sz="1600" spc="-42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56544" y="2936573"/>
            <a:ext cx="2960370" cy="2736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-165" dirty="0">
                <a:solidFill>
                  <a:srgbClr val="5B5854"/>
                </a:solidFill>
                <a:latin typeface="Tahoma"/>
                <a:cs typeface="Tahoma"/>
              </a:rPr>
              <a:t>«</a:t>
            </a:r>
            <a:r>
              <a:rPr sz="1600" spc="-355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600" spc="165" dirty="0">
                <a:solidFill>
                  <a:srgbClr val="5B5854"/>
                </a:solidFill>
                <a:latin typeface="Verdana"/>
                <a:cs typeface="Verdana"/>
              </a:rPr>
              <a:t>БАЛЛАД</a:t>
            </a:r>
            <a:r>
              <a:rPr sz="1600" spc="15" dirty="0">
                <a:solidFill>
                  <a:srgbClr val="5B5854"/>
                </a:solidFill>
                <a:latin typeface="Verdana"/>
                <a:cs typeface="Verdana"/>
              </a:rPr>
              <a:t>А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-25" dirty="0">
                <a:solidFill>
                  <a:srgbClr val="5B5854"/>
                </a:solidFill>
                <a:latin typeface="Verdana"/>
                <a:cs typeface="Verdana"/>
              </a:rPr>
              <a:t>О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65" dirty="0">
                <a:solidFill>
                  <a:srgbClr val="5B5854"/>
                </a:solidFill>
                <a:latin typeface="Verdana"/>
                <a:cs typeface="Verdana"/>
              </a:rPr>
              <a:t>СОЛДАТЕ</a:t>
            </a:r>
            <a:r>
              <a:rPr sz="1600" spc="15" dirty="0">
                <a:solidFill>
                  <a:srgbClr val="5B5854"/>
                </a:solidFill>
                <a:latin typeface="Tahoma"/>
                <a:cs typeface="Tahoma"/>
              </a:rPr>
              <a:t>»</a:t>
            </a:r>
            <a:r>
              <a:rPr sz="1600" spc="-70" dirty="0">
                <a:solidFill>
                  <a:srgbClr val="5B5854"/>
                </a:solidFill>
                <a:latin typeface="Tahoma"/>
                <a:cs typeface="Tahoma"/>
              </a:rPr>
              <a:t>.</a:t>
            </a:r>
            <a:r>
              <a:rPr sz="1600" spc="-355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4103" y="1564758"/>
            <a:ext cx="17230090" cy="2037714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4059554" marR="5080" indent="-2265680">
              <a:lnSpc>
                <a:spcPct val="102000"/>
              </a:lnSpc>
              <a:spcBef>
                <a:spcPts val="55"/>
              </a:spcBef>
            </a:pPr>
            <a:r>
              <a:rPr sz="3100" spc="285" dirty="0">
                <a:solidFill>
                  <a:srgbClr val="5B5854"/>
                </a:solidFill>
                <a:latin typeface="Verdana"/>
                <a:cs typeface="Verdana"/>
              </a:rPr>
              <a:t>ПРОЕК</a:t>
            </a:r>
            <a:r>
              <a:rPr sz="3100" spc="5" dirty="0">
                <a:solidFill>
                  <a:srgbClr val="5B5854"/>
                </a:solidFill>
                <a:latin typeface="Verdana"/>
                <a:cs typeface="Verdana"/>
              </a:rPr>
              <a:t>Т</a:t>
            </a:r>
            <a:r>
              <a:rPr sz="3100" spc="34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3100" spc="-330" dirty="0">
                <a:solidFill>
                  <a:srgbClr val="5B5854"/>
                </a:solidFill>
                <a:latin typeface="Tahoma"/>
                <a:cs typeface="Tahoma"/>
              </a:rPr>
              <a:t>«</a:t>
            </a:r>
            <a:r>
              <a:rPr sz="3100" spc="-690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3100" spc="285" dirty="0">
                <a:solidFill>
                  <a:srgbClr val="5B5854"/>
                </a:solidFill>
                <a:latin typeface="Verdana"/>
                <a:cs typeface="Verdana"/>
              </a:rPr>
              <a:t>ГЕРОИЧЕСКИ</a:t>
            </a:r>
            <a:r>
              <a:rPr sz="3100" spc="5" dirty="0">
                <a:solidFill>
                  <a:srgbClr val="5B5854"/>
                </a:solidFill>
                <a:latin typeface="Verdana"/>
                <a:cs typeface="Verdana"/>
              </a:rPr>
              <a:t>Й</a:t>
            </a:r>
            <a:r>
              <a:rPr sz="3100" spc="34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3100" spc="315" dirty="0">
                <a:solidFill>
                  <a:srgbClr val="5B5854"/>
                </a:solidFill>
                <a:latin typeface="Verdana"/>
                <a:cs typeface="Verdana"/>
              </a:rPr>
              <a:t>РОСТОВ</a:t>
            </a:r>
            <a:r>
              <a:rPr sz="3100" spc="-330" dirty="0">
                <a:solidFill>
                  <a:srgbClr val="5B5854"/>
                </a:solidFill>
                <a:latin typeface="Tahoma"/>
                <a:cs typeface="Tahoma"/>
              </a:rPr>
              <a:t>»</a:t>
            </a:r>
            <a:r>
              <a:rPr sz="3100" spc="465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3100" spc="295" dirty="0">
                <a:solidFill>
                  <a:srgbClr val="5B5854"/>
                </a:solidFill>
                <a:latin typeface="Verdana"/>
                <a:cs typeface="Verdana"/>
              </a:rPr>
              <a:t>ИМЕЕ</a:t>
            </a:r>
            <a:r>
              <a:rPr sz="3100" spc="10" dirty="0">
                <a:solidFill>
                  <a:srgbClr val="5B5854"/>
                </a:solidFill>
                <a:latin typeface="Verdana"/>
                <a:cs typeface="Verdana"/>
              </a:rPr>
              <a:t>Т</a:t>
            </a:r>
            <a:r>
              <a:rPr sz="3100" spc="34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3100" spc="335" dirty="0">
                <a:solidFill>
                  <a:srgbClr val="5B5854"/>
                </a:solidFill>
                <a:latin typeface="Verdana"/>
                <a:cs typeface="Verdana"/>
              </a:rPr>
              <a:t>ВАЖНО</a:t>
            </a:r>
            <a:r>
              <a:rPr sz="3100" spc="45" dirty="0">
                <a:solidFill>
                  <a:srgbClr val="5B5854"/>
                </a:solidFill>
                <a:latin typeface="Verdana"/>
                <a:cs typeface="Verdana"/>
              </a:rPr>
              <a:t>Е</a:t>
            </a:r>
            <a:r>
              <a:rPr sz="3100" spc="34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3100" spc="229" dirty="0">
                <a:solidFill>
                  <a:srgbClr val="5B5854"/>
                </a:solidFill>
                <a:latin typeface="Verdana"/>
                <a:cs typeface="Verdana"/>
              </a:rPr>
              <a:t>ЗНАЧЕНИ</a:t>
            </a:r>
            <a:r>
              <a:rPr sz="3100" spc="-45" dirty="0">
                <a:solidFill>
                  <a:srgbClr val="5B5854"/>
                </a:solidFill>
                <a:latin typeface="Verdana"/>
                <a:cs typeface="Verdana"/>
              </a:rPr>
              <a:t>Е</a:t>
            </a:r>
            <a:r>
              <a:rPr sz="3100" spc="34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3100" spc="330" dirty="0">
                <a:solidFill>
                  <a:srgbClr val="5B5854"/>
                </a:solidFill>
                <a:latin typeface="Verdana"/>
                <a:cs typeface="Verdana"/>
              </a:rPr>
              <a:t>ДЛ</a:t>
            </a:r>
            <a:r>
              <a:rPr sz="3100" spc="35" dirty="0">
                <a:solidFill>
                  <a:srgbClr val="5B5854"/>
                </a:solidFill>
                <a:latin typeface="Verdana"/>
                <a:cs typeface="Verdana"/>
              </a:rPr>
              <a:t>Я </a:t>
            </a:r>
            <a:r>
              <a:rPr sz="3100" spc="-81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3100" spc="245" dirty="0">
                <a:solidFill>
                  <a:srgbClr val="5B5854"/>
                </a:solidFill>
                <a:latin typeface="Verdana"/>
                <a:cs typeface="Verdana"/>
              </a:rPr>
              <a:t>ПАТРИОТИЧЕСКОГО</a:t>
            </a:r>
            <a:r>
              <a:rPr sz="3100" spc="34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3100" spc="215" dirty="0">
                <a:solidFill>
                  <a:srgbClr val="5B5854"/>
                </a:solidFill>
                <a:latin typeface="Verdana"/>
                <a:cs typeface="Verdana"/>
              </a:rPr>
              <a:t>ВОСПИТАНИЯ</a:t>
            </a:r>
            <a:r>
              <a:rPr sz="3100" spc="34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3100" spc="325" dirty="0">
                <a:solidFill>
                  <a:srgbClr val="5B5854"/>
                </a:solidFill>
                <a:latin typeface="Verdana"/>
                <a:cs typeface="Verdana"/>
              </a:rPr>
              <a:t>МОЛОДЕЖИ</a:t>
            </a:r>
            <a:r>
              <a:rPr sz="3100" spc="-81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endParaRPr sz="3100">
              <a:latin typeface="Verdana"/>
              <a:cs typeface="Verdana"/>
            </a:endParaRPr>
          </a:p>
          <a:p>
            <a:pPr marL="12700">
              <a:lnSpc>
                <a:spcPts val="8295"/>
              </a:lnSpc>
            </a:pPr>
            <a:r>
              <a:rPr sz="7150" spc="350" dirty="0">
                <a:latin typeface="Verdana"/>
                <a:cs typeface="Verdana"/>
              </a:rPr>
              <a:t>М</a:t>
            </a:r>
            <a:r>
              <a:rPr sz="7150" spc="-965" dirty="0">
                <a:latin typeface="Verdana"/>
                <a:cs typeface="Verdana"/>
              </a:rPr>
              <a:t> </a:t>
            </a:r>
            <a:r>
              <a:rPr sz="1600" spc="50" dirty="0">
                <a:solidFill>
                  <a:srgbClr val="5B5854"/>
                </a:solidFill>
                <a:latin typeface="Verdana"/>
                <a:cs typeface="Verdana"/>
              </a:rPr>
              <a:t>В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60" dirty="0">
                <a:solidFill>
                  <a:srgbClr val="5B5854"/>
                </a:solidFill>
                <a:latin typeface="Verdana"/>
                <a:cs typeface="Verdana"/>
              </a:rPr>
              <a:t>ХОД</a:t>
            </a:r>
            <a:r>
              <a:rPr sz="1600" spc="15" dirty="0">
                <a:solidFill>
                  <a:srgbClr val="5B5854"/>
                </a:solidFill>
                <a:latin typeface="Verdana"/>
                <a:cs typeface="Verdana"/>
              </a:rPr>
              <a:t>Е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200" dirty="0">
                <a:solidFill>
                  <a:srgbClr val="5B5854"/>
                </a:solidFill>
                <a:latin typeface="Verdana"/>
                <a:cs typeface="Verdana"/>
              </a:rPr>
              <a:t>ПРОГРАММ</a:t>
            </a:r>
            <a:r>
              <a:rPr sz="1600" spc="70" dirty="0">
                <a:solidFill>
                  <a:srgbClr val="5B5854"/>
                </a:solidFill>
                <a:latin typeface="Verdana"/>
                <a:cs typeface="Verdana"/>
              </a:rPr>
              <a:t>Ы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50" dirty="0">
                <a:solidFill>
                  <a:srgbClr val="5B5854"/>
                </a:solidFill>
                <a:latin typeface="Verdana"/>
                <a:cs typeface="Verdana"/>
              </a:rPr>
              <a:t>ЗРИТЕЛИ</a:t>
            </a:r>
            <a:r>
              <a:rPr sz="1600" spc="-35" dirty="0">
                <a:solidFill>
                  <a:srgbClr val="5B5854"/>
                </a:solidFill>
                <a:latin typeface="Tahoma"/>
                <a:cs typeface="Tahoma"/>
              </a:rPr>
              <a:t>,</a:t>
            </a:r>
            <a:r>
              <a:rPr sz="1600" spc="245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600" spc="165" dirty="0">
                <a:solidFill>
                  <a:srgbClr val="5B5854"/>
                </a:solidFill>
                <a:latin typeface="Verdana"/>
                <a:cs typeface="Verdana"/>
              </a:rPr>
              <a:t>ПОГРУЗИВШИС</a:t>
            </a:r>
            <a:r>
              <a:rPr sz="1600" spc="15" dirty="0">
                <a:solidFill>
                  <a:srgbClr val="5B5854"/>
                </a:solidFill>
                <a:latin typeface="Verdana"/>
                <a:cs typeface="Verdana"/>
              </a:rPr>
              <a:t>Ь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50" dirty="0">
                <a:solidFill>
                  <a:srgbClr val="5B5854"/>
                </a:solidFill>
                <a:latin typeface="Verdana"/>
                <a:cs typeface="Verdana"/>
              </a:rPr>
              <a:t>В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1504" y="4155045"/>
            <a:ext cx="103505" cy="103060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1200" spc="65" dirty="0">
                <a:solidFill>
                  <a:srgbClr val="AC6254"/>
                </a:solidFill>
                <a:latin typeface="Tahoma"/>
                <a:cs typeface="Tahoma"/>
              </a:rPr>
              <a:t>•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1200" spc="65" dirty="0">
                <a:solidFill>
                  <a:srgbClr val="AC6254"/>
                </a:solidFill>
                <a:latin typeface="Tahoma"/>
                <a:cs typeface="Tahoma"/>
              </a:rPr>
              <a:t>•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1200" spc="65" dirty="0">
                <a:solidFill>
                  <a:srgbClr val="AC6254"/>
                </a:solidFill>
                <a:latin typeface="Tahoma"/>
                <a:cs typeface="Tahoma"/>
              </a:rPr>
              <a:t>•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1200" spc="65" dirty="0">
                <a:solidFill>
                  <a:srgbClr val="AC6254"/>
                </a:solidFill>
                <a:latin typeface="Tahoma"/>
                <a:cs typeface="Tahoma"/>
              </a:rPr>
              <a:t>•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6104" y="3439175"/>
            <a:ext cx="7209790" cy="22840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5730" algn="ctr">
              <a:lnSpc>
                <a:spcPct val="100000"/>
              </a:lnSpc>
              <a:spcBef>
                <a:spcPts val="130"/>
              </a:spcBef>
            </a:pPr>
            <a:r>
              <a:rPr sz="1600" spc="145" dirty="0">
                <a:solidFill>
                  <a:srgbClr val="5B5854"/>
                </a:solidFill>
                <a:latin typeface="Verdana"/>
                <a:cs typeface="Verdana"/>
              </a:rPr>
              <a:t>АТМОСФЕРУ</a:t>
            </a:r>
            <a:r>
              <a:rPr sz="1600" spc="1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30" dirty="0">
                <a:solidFill>
                  <a:srgbClr val="5B5854"/>
                </a:solidFill>
                <a:latin typeface="Verdana"/>
                <a:cs typeface="Verdana"/>
              </a:rPr>
              <a:t>КИНОЛЕКТОРИЯ</a:t>
            </a:r>
            <a:r>
              <a:rPr sz="1600" spc="130" dirty="0">
                <a:solidFill>
                  <a:srgbClr val="5B5854"/>
                </a:solidFill>
                <a:latin typeface="Tahoma"/>
                <a:cs typeface="Tahoma"/>
              </a:rPr>
              <a:t>,</a:t>
            </a:r>
            <a:r>
              <a:rPr sz="1600" spc="240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600" spc="120" dirty="0">
                <a:solidFill>
                  <a:srgbClr val="5B5854"/>
                </a:solidFill>
                <a:latin typeface="Verdana"/>
                <a:cs typeface="Verdana"/>
              </a:rPr>
              <a:t>СТАЛИ</a:t>
            </a:r>
            <a:r>
              <a:rPr sz="1600" spc="1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45" dirty="0">
                <a:solidFill>
                  <a:srgbClr val="5B5854"/>
                </a:solidFill>
                <a:latin typeface="Verdana"/>
                <a:cs typeface="Verdana"/>
              </a:rPr>
              <a:t>ОЧЕВИДЦАМИ</a:t>
            </a:r>
            <a:r>
              <a:rPr sz="1600" spc="-42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endParaRPr sz="1600">
              <a:latin typeface="Verdana"/>
              <a:cs typeface="Verdana"/>
            </a:endParaRPr>
          </a:p>
          <a:p>
            <a:pPr marL="221615" marR="88265" algn="ctr">
              <a:lnSpc>
                <a:spcPct val="103099"/>
              </a:lnSpc>
            </a:pPr>
            <a:r>
              <a:rPr sz="1600" spc="155" dirty="0">
                <a:solidFill>
                  <a:srgbClr val="5B5854"/>
                </a:solidFill>
                <a:latin typeface="Verdana"/>
                <a:cs typeface="Verdana"/>
              </a:rPr>
              <a:t>КАДРОВ</a:t>
            </a:r>
            <a:r>
              <a:rPr sz="1600" spc="155" dirty="0">
                <a:solidFill>
                  <a:srgbClr val="5B5854"/>
                </a:solidFill>
                <a:latin typeface="Tahoma"/>
                <a:cs typeface="Tahoma"/>
              </a:rPr>
              <a:t>,</a:t>
            </a:r>
            <a:r>
              <a:rPr sz="1600" spc="245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600" spc="140" dirty="0">
                <a:solidFill>
                  <a:srgbClr val="5B5854"/>
                </a:solidFill>
                <a:latin typeface="Verdana"/>
                <a:cs typeface="Verdana"/>
              </a:rPr>
              <a:t>СОХРАНЯЮЩИХ</a:t>
            </a:r>
            <a:r>
              <a:rPr sz="1600" spc="18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20" dirty="0">
                <a:solidFill>
                  <a:srgbClr val="5B5854"/>
                </a:solidFill>
                <a:latin typeface="Verdana"/>
                <a:cs typeface="Verdana"/>
              </a:rPr>
              <a:t>ПАМЯТЬ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-25" dirty="0">
                <a:solidFill>
                  <a:srgbClr val="5B5854"/>
                </a:solidFill>
                <a:latin typeface="Verdana"/>
                <a:cs typeface="Verdana"/>
              </a:rPr>
              <a:t>О</a:t>
            </a:r>
            <a:r>
              <a:rPr sz="1600" spc="18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35" dirty="0">
                <a:solidFill>
                  <a:srgbClr val="5B5854"/>
                </a:solidFill>
                <a:latin typeface="Verdana"/>
                <a:cs typeface="Verdana"/>
              </a:rPr>
              <a:t>ГЕРОЯХ</a:t>
            </a:r>
            <a:r>
              <a:rPr sz="1600" spc="18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-25" dirty="0">
                <a:solidFill>
                  <a:srgbClr val="5B5854"/>
                </a:solidFill>
                <a:latin typeface="Verdana"/>
                <a:cs typeface="Verdana"/>
              </a:rPr>
              <a:t>И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70" dirty="0">
                <a:solidFill>
                  <a:srgbClr val="5B5854"/>
                </a:solidFill>
                <a:latin typeface="Verdana"/>
                <a:cs typeface="Verdana"/>
              </a:rPr>
              <a:t>ЖЕРТВАХ </a:t>
            </a:r>
            <a:r>
              <a:rPr sz="1600" spc="-54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50" dirty="0">
                <a:solidFill>
                  <a:srgbClr val="5B5854"/>
                </a:solidFill>
                <a:latin typeface="Verdana"/>
                <a:cs typeface="Verdana"/>
              </a:rPr>
              <a:t>ПЕРИОДА</a:t>
            </a:r>
            <a:r>
              <a:rPr sz="1600" spc="17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20" dirty="0">
                <a:solidFill>
                  <a:srgbClr val="5B5854"/>
                </a:solidFill>
                <a:latin typeface="Verdana"/>
                <a:cs typeface="Verdana"/>
              </a:rPr>
              <a:t>ОККУПАЦИИ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45" dirty="0">
                <a:solidFill>
                  <a:srgbClr val="5B5854"/>
                </a:solidFill>
                <a:latin typeface="Verdana"/>
                <a:cs typeface="Verdana"/>
              </a:rPr>
              <a:t>РОСТОВА</a:t>
            </a:r>
            <a:r>
              <a:rPr sz="1600" spc="145" dirty="0">
                <a:solidFill>
                  <a:srgbClr val="5B5854"/>
                </a:solidFill>
                <a:latin typeface="Tahoma"/>
                <a:cs typeface="Tahoma"/>
              </a:rPr>
              <a:t>-</a:t>
            </a:r>
            <a:r>
              <a:rPr sz="1600" spc="145" dirty="0">
                <a:solidFill>
                  <a:srgbClr val="5B5854"/>
                </a:solidFill>
                <a:latin typeface="Verdana"/>
                <a:cs typeface="Verdana"/>
              </a:rPr>
              <a:t>НА</a:t>
            </a:r>
            <a:r>
              <a:rPr sz="1600" spc="145" dirty="0">
                <a:solidFill>
                  <a:srgbClr val="5B5854"/>
                </a:solidFill>
                <a:latin typeface="Tahoma"/>
                <a:cs typeface="Tahoma"/>
              </a:rPr>
              <a:t>-</a:t>
            </a:r>
            <a:r>
              <a:rPr sz="1600" spc="145" dirty="0">
                <a:solidFill>
                  <a:srgbClr val="5B5854"/>
                </a:solidFill>
                <a:latin typeface="Verdana"/>
                <a:cs typeface="Verdana"/>
              </a:rPr>
              <a:t>ДОНУ</a:t>
            </a:r>
            <a:r>
              <a:rPr sz="1600" spc="145" dirty="0">
                <a:solidFill>
                  <a:srgbClr val="5B5854"/>
                </a:solidFill>
                <a:latin typeface="Tahoma"/>
                <a:cs typeface="Tahoma"/>
              </a:rPr>
              <a:t>:</a:t>
            </a:r>
            <a:endParaRPr sz="1600">
              <a:latin typeface="Tahoma"/>
              <a:cs typeface="Tahoma"/>
            </a:endParaRPr>
          </a:p>
          <a:p>
            <a:pPr marL="1825625" marR="1494790" algn="ctr">
              <a:lnSpc>
                <a:spcPct val="103099"/>
              </a:lnSpc>
            </a:pPr>
            <a:r>
              <a:rPr sz="1600" spc="150" dirty="0">
                <a:solidFill>
                  <a:srgbClr val="5B5854"/>
                </a:solidFill>
                <a:latin typeface="Tahoma"/>
                <a:cs typeface="Tahoma"/>
              </a:rPr>
              <a:t>16-</a:t>
            </a:r>
            <a:r>
              <a:rPr sz="1600" spc="150" dirty="0">
                <a:solidFill>
                  <a:srgbClr val="5B5854"/>
                </a:solidFill>
                <a:latin typeface="Verdana"/>
                <a:cs typeface="Verdana"/>
              </a:rPr>
              <a:t>ЛЕТНЕМ</a:t>
            </a:r>
            <a:r>
              <a:rPr sz="1600" spc="1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10" dirty="0">
                <a:solidFill>
                  <a:srgbClr val="5B5854"/>
                </a:solidFill>
                <a:latin typeface="Verdana"/>
                <a:cs typeface="Verdana"/>
              </a:rPr>
              <a:t>ВИТЕ</a:t>
            </a:r>
            <a:r>
              <a:rPr sz="1600" spc="1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35" dirty="0">
                <a:solidFill>
                  <a:srgbClr val="5B5854"/>
                </a:solidFill>
                <a:latin typeface="Verdana"/>
                <a:cs typeface="Verdana"/>
              </a:rPr>
              <a:t>ЧЕРЕВИЧКИНЕ </a:t>
            </a:r>
            <a:r>
              <a:rPr sz="1600" spc="-54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70" dirty="0">
                <a:solidFill>
                  <a:srgbClr val="5B5854"/>
                </a:solidFill>
                <a:latin typeface="Verdana"/>
                <a:cs typeface="Verdana"/>
              </a:rPr>
              <a:t>ВАРВАРЕ </a:t>
            </a:r>
            <a:r>
              <a:rPr sz="1600" spc="125" dirty="0">
                <a:solidFill>
                  <a:srgbClr val="5B5854"/>
                </a:solidFill>
                <a:latin typeface="Verdana"/>
                <a:cs typeface="Verdana"/>
              </a:rPr>
              <a:t>ИВАНОВНЕ</a:t>
            </a:r>
            <a:r>
              <a:rPr sz="1600" spc="1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30" dirty="0">
                <a:solidFill>
                  <a:srgbClr val="5B5854"/>
                </a:solidFill>
                <a:latin typeface="Verdana"/>
                <a:cs typeface="Verdana"/>
              </a:rPr>
              <a:t>ХРЕНОВОЙ </a:t>
            </a:r>
            <a:r>
              <a:rPr sz="1600" spc="-54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-25" dirty="0">
                <a:solidFill>
                  <a:srgbClr val="5B5854"/>
                </a:solidFill>
                <a:latin typeface="Verdana"/>
                <a:cs typeface="Verdana"/>
              </a:rPr>
              <a:t>О</a:t>
            </a:r>
            <a:r>
              <a:rPr sz="1600" spc="1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25" dirty="0">
                <a:solidFill>
                  <a:srgbClr val="5B5854"/>
                </a:solidFill>
                <a:latin typeface="Verdana"/>
                <a:cs typeface="Verdana"/>
              </a:rPr>
              <a:t>ПИОНЕРАХ</a:t>
            </a:r>
            <a:r>
              <a:rPr sz="1600" spc="17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30" dirty="0">
                <a:solidFill>
                  <a:srgbClr val="5B5854"/>
                </a:solidFill>
                <a:latin typeface="Tahoma"/>
                <a:cs typeface="Tahoma"/>
              </a:rPr>
              <a:t>35-</a:t>
            </a:r>
            <a:r>
              <a:rPr sz="1600" spc="130" dirty="0">
                <a:solidFill>
                  <a:srgbClr val="5B5854"/>
                </a:solidFill>
                <a:latin typeface="Verdana"/>
                <a:cs typeface="Verdana"/>
              </a:rPr>
              <a:t>Й</a:t>
            </a:r>
            <a:r>
              <a:rPr sz="1600" spc="17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40" dirty="0">
                <a:solidFill>
                  <a:srgbClr val="5B5854"/>
                </a:solidFill>
                <a:latin typeface="Verdana"/>
                <a:cs typeface="Verdana"/>
              </a:rPr>
              <a:t>ШКОЛЫ</a:t>
            </a:r>
            <a:r>
              <a:rPr sz="1600" spc="-42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endParaRPr sz="1600">
              <a:latin typeface="Verdana"/>
              <a:cs typeface="Verdana"/>
            </a:endParaRPr>
          </a:p>
          <a:p>
            <a:pPr marL="360680" marR="30480" algn="ctr">
              <a:lnSpc>
                <a:spcPct val="103099"/>
              </a:lnSpc>
            </a:pPr>
            <a:r>
              <a:rPr sz="1600" spc="-25" dirty="0">
                <a:solidFill>
                  <a:srgbClr val="5B5854"/>
                </a:solidFill>
                <a:latin typeface="Verdana"/>
                <a:cs typeface="Verdana"/>
              </a:rPr>
              <a:t>О</a:t>
            </a:r>
            <a:r>
              <a:rPr sz="1600" spc="165" dirty="0">
                <a:solidFill>
                  <a:srgbClr val="5B5854"/>
                </a:solidFill>
                <a:latin typeface="Verdana"/>
                <a:cs typeface="Verdana"/>
              </a:rPr>
              <a:t> МАССОВОМ</a:t>
            </a:r>
            <a:r>
              <a:rPr sz="1600" spc="1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35" dirty="0">
                <a:solidFill>
                  <a:srgbClr val="5B5854"/>
                </a:solidFill>
                <a:latin typeface="Verdana"/>
                <a:cs typeface="Verdana"/>
              </a:rPr>
              <a:t>УНИЧТОЖЕНИИ</a:t>
            </a:r>
            <a:r>
              <a:rPr sz="1600" spc="1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55" dirty="0">
                <a:solidFill>
                  <a:srgbClr val="5B5854"/>
                </a:solidFill>
                <a:latin typeface="Verdana"/>
                <a:cs typeface="Verdana"/>
              </a:rPr>
              <a:t>ЕВРЕЙСКОГО</a:t>
            </a:r>
            <a:r>
              <a:rPr sz="1600" spc="1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25" dirty="0">
                <a:solidFill>
                  <a:srgbClr val="5B5854"/>
                </a:solidFill>
                <a:latin typeface="Verdana"/>
                <a:cs typeface="Verdana"/>
              </a:rPr>
              <a:t>НАСЕЛЕНИЯ </a:t>
            </a:r>
            <a:r>
              <a:rPr sz="1600" spc="-54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55" dirty="0">
                <a:solidFill>
                  <a:srgbClr val="5B5854"/>
                </a:solidFill>
                <a:latin typeface="Verdana"/>
                <a:cs typeface="Verdana"/>
              </a:rPr>
              <a:t>НА</a:t>
            </a:r>
            <a:r>
              <a:rPr sz="1600" spc="17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55" dirty="0">
                <a:solidFill>
                  <a:srgbClr val="5B5854"/>
                </a:solidFill>
                <a:latin typeface="Verdana"/>
                <a:cs typeface="Verdana"/>
              </a:rPr>
              <a:t>ТЕРРИТОРИИ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40" dirty="0">
                <a:solidFill>
                  <a:srgbClr val="5B5854"/>
                </a:solidFill>
                <a:latin typeface="Verdana"/>
                <a:cs typeface="Verdana"/>
              </a:rPr>
              <a:t>ЗМИЁВСКОЙ</a:t>
            </a:r>
            <a:r>
              <a:rPr sz="1600" spc="17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00" dirty="0">
                <a:solidFill>
                  <a:srgbClr val="5B5854"/>
                </a:solidFill>
                <a:latin typeface="Verdana"/>
                <a:cs typeface="Verdana"/>
              </a:rPr>
              <a:t>БАЛКИ</a:t>
            </a:r>
            <a:r>
              <a:rPr sz="1600" spc="100" dirty="0">
                <a:solidFill>
                  <a:srgbClr val="5B5854"/>
                </a:solidFill>
                <a:latin typeface="Tahoma"/>
                <a:cs typeface="Tahoma"/>
              </a:rPr>
              <a:t>;</a:t>
            </a:r>
            <a:endParaRPr sz="1600">
              <a:latin typeface="Tahoma"/>
              <a:cs typeface="Tahoma"/>
            </a:endParaRPr>
          </a:p>
          <a:p>
            <a:pPr marL="822960" indent="-785495">
              <a:lnSpc>
                <a:spcPct val="100000"/>
              </a:lnSpc>
              <a:spcBef>
                <a:spcPts val="55"/>
              </a:spcBef>
              <a:buClr>
                <a:srgbClr val="AC6254"/>
              </a:buClr>
              <a:buSzPct val="75000"/>
              <a:buFont typeface="Tahoma"/>
              <a:buChar char="•"/>
              <a:tabLst>
                <a:tab pos="822960" algn="l"/>
                <a:tab pos="823594" algn="l"/>
              </a:tabLst>
            </a:pPr>
            <a:r>
              <a:rPr sz="1600" spc="-25" dirty="0">
                <a:solidFill>
                  <a:srgbClr val="5B5854"/>
                </a:solidFill>
                <a:latin typeface="Verdana"/>
                <a:cs typeface="Verdana"/>
              </a:rPr>
              <a:t>О</a:t>
            </a:r>
            <a:r>
              <a:rPr sz="1600" spc="17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25" dirty="0">
                <a:solidFill>
                  <a:srgbClr val="5B5854"/>
                </a:solidFill>
                <a:latin typeface="Verdana"/>
                <a:cs typeface="Verdana"/>
              </a:rPr>
              <a:t>ХОДЕ</a:t>
            </a:r>
            <a:r>
              <a:rPr sz="1600" spc="17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55" dirty="0">
                <a:solidFill>
                  <a:srgbClr val="5B5854"/>
                </a:solidFill>
                <a:latin typeface="Verdana"/>
                <a:cs typeface="Verdana"/>
              </a:rPr>
              <a:t>ОСВОБОЖДЕНИЯ</a:t>
            </a:r>
            <a:r>
              <a:rPr sz="1600" spc="17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55" dirty="0">
                <a:solidFill>
                  <a:srgbClr val="5B5854"/>
                </a:solidFill>
                <a:latin typeface="Verdana"/>
                <a:cs typeface="Verdana"/>
              </a:rPr>
              <a:t>РОСТОВА</a:t>
            </a:r>
            <a:r>
              <a:rPr sz="1600" spc="155" dirty="0">
                <a:solidFill>
                  <a:srgbClr val="5B5854"/>
                </a:solidFill>
                <a:latin typeface="Tahoma"/>
                <a:cs typeface="Tahoma"/>
              </a:rPr>
              <a:t>-</a:t>
            </a:r>
            <a:r>
              <a:rPr sz="1600" spc="155" dirty="0">
                <a:solidFill>
                  <a:srgbClr val="5B5854"/>
                </a:solidFill>
                <a:latin typeface="Verdana"/>
                <a:cs typeface="Verdana"/>
              </a:rPr>
              <a:t>НА</a:t>
            </a:r>
            <a:r>
              <a:rPr sz="1600" spc="155" dirty="0">
                <a:solidFill>
                  <a:srgbClr val="5B5854"/>
                </a:solidFill>
                <a:latin typeface="Tahoma"/>
                <a:cs typeface="Tahoma"/>
              </a:rPr>
              <a:t>-</a:t>
            </a:r>
            <a:r>
              <a:rPr sz="1600" spc="155" dirty="0">
                <a:solidFill>
                  <a:srgbClr val="5B5854"/>
                </a:solidFill>
                <a:latin typeface="Verdana"/>
                <a:cs typeface="Verdana"/>
              </a:rPr>
              <a:t>ДОНУ</a:t>
            </a:r>
            <a:r>
              <a:rPr sz="1600" spc="17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50" dirty="0">
                <a:solidFill>
                  <a:srgbClr val="5B5854"/>
                </a:solidFill>
                <a:latin typeface="Verdana"/>
                <a:cs typeface="Verdana"/>
              </a:rPr>
              <a:t>ОТ</a:t>
            </a:r>
            <a:r>
              <a:rPr sz="1600" spc="-42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4204" y="6024062"/>
            <a:ext cx="523875" cy="650875"/>
          </a:xfrm>
          <a:custGeom>
            <a:avLst/>
            <a:gdLst/>
            <a:ahLst/>
            <a:cxnLst/>
            <a:rect l="l" t="t" r="r" b="b"/>
            <a:pathLst>
              <a:path w="523875" h="650875">
                <a:moveTo>
                  <a:pt x="523727" y="0"/>
                </a:moveTo>
                <a:lnTo>
                  <a:pt x="389835" y="0"/>
                </a:lnTo>
                <a:lnTo>
                  <a:pt x="113853" y="484561"/>
                </a:lnTo>
                <a:lnTo>
                  <a:pt x="113853" y="0"/>
                </a:lnTo>
                <a:lnTo>
                  <a:pt x="0" y="0"/>
                </a:lnTo>
                <a:lnTo>
                  <a:pt x="0" y="650333"/>
                </a:lnTo>
                <a:lnTo>
                  <a:pt x="130248" y="650333"/>
                </a:lnTo>
                <a:lnTo>
                  <a:pt x="409872" y="162128"/>
                </a:lnTo>
                <a:lnTo>
                  <a:pt x="409872" y="650333"/>
                </a:lnTo>
                <a:lnTo>
                  <a:pt x="523727" y="650333"/>
                </a:lnTo>
                <a:lnTo>
                  <a:pt x="523727" y="0"/>
                </a:lnTo>
                <a:close/>
              </a:path>
            </a:pathLst>
          </a:custGeom>
          <a:solidFill>
            <a:srgbClr val="5B58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284496" y="5700887"/>
            <a:ext cx="6610984" cy="5251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R="445770" algn="ctr">
              <a:lnSpc>
                <a:spcPct val="100000"/>
              </a:lnSpc>
              <a:spcBef>
                <a:spcPts val="130"/>
              </a:spcBef>
            </a:pPr>
            <a:r>
              <a:rPr sz="1600" spc="120" dirty="0">
                <a:solidFill>
                  <a:srgbClr val="5B5854"/>
                </a:solidFill>
                <a:latin typeface="Verdana"/>
                <a:cs typeface="Verdana"/>
              </a:rPr>
              <a:t>ОККУПАЦИИ</a:t>
            </a:r>
            <a:r>
              <a:rPr sz="1600" spc="120" dirty="0">
                <a:solidFill>
                  <a:srgbClr val="5B5854"/>
                </a:solidFill>
                <a:latin typeface="Tahoma"/>
                <a:cs typeface="Tahoma"/>
              </a:rPr>
              <a:t>.</a:t>
            </a:r>
            <a:endParaRPr sz="16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55"/>
              </a:spcBef>
            </a:pPr>
            <a:r>
              <a:rPr sz="1600" spc="140" dirty="0">
                <a:solidFill>
                  <a:srgbClr val="5B5854"/>
                </a:solidFill>
                <a:latin typeface="Verdana"/>
                <a:cs typeface="Verdana"/>
              </a:rPr>
              <a:t>МУЗЫКАЛЬНОЕ</a:t>
            </a:r>
            <a:r>
              <a:rPr sz="1600" spc="19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-25" dirty="0">
                <a:solidFill>
                  <a:srgbClr val="5B5854"/>
                </a:solidFill>
                <a:latin typeface="Verdana"/>
                <a:cs typeface="Verdana"/>
              </a:rPr>
              <a:t>И</a:t>
            </a:r>
            <a:r>
              <a:rPr sz="1600" spc="19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45" dirty="0">
                <a:solidFill>
                  <a:srgbClr val="5B5854"/>
                </a:solidFill>
                <a:latin typeface="Verdana"/>
                <a:cs typeface="Verdana"/>
              </a:rPr>
              <a:t>ЛИТЕРАТУРНОЕ</a:t>
            </a:r>
            <a:r>
              <a:rPr sz="1600" spc="19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65" dirty="0">
                <a:solidFill>
                  <a:srgbClr val="5B5854"/>
                </a:solidFill>
                <a:latin typeface="Verdana"/>
                <a:cs typeface="Verdana"/>
              </a:rPr>
              <a:t>СОПРОВОЖДЕНИЕ</a:t>
            </a:r>
            <a:r>
              <a:rPr sz="1600" spc="19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50" dirty="0">
                <a:solidFill>
                  <a:srgbClr val="5B5854"/>
                </a:solidFill>
                <a:latin typeface="Verdana"/>
                <a:cs typeface="Verdana"/>
              </a:rPr>
              <a:t>В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08975" y="6203489"/>
            <a:ext cx="6704330" cy="2736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120" dirty="0">
                <a:solidFill>
                  <a:srgbClr val="5B5854"/>
                </a:solidFill>
                <a:latin typeface="Verdana"/>
                <a:cs typeface="Verdana"/>
              </a:rPr>
              <a:t>ИСПОЛНЕНИИ</a:t>
            </a:r>
            <a:r>
              <a:rPr sz="1600" spc="17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45" dirty="0">
                <a:solidFill>
                  <a:srgbClr val="5B5854"/>
                </a:solidFill>
                <a:latin typeface="Verdana"/>
                <a:cs typeface="Verdana"/>
              </a:rPr>
              <a:t>НАРОДНОГО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35" dirty="0">
                <a:solidFill>
                  <a:srgbClr val="5B5854"/>
                </a:solidFill>
                <a:latin typeface="Verdana"/>
                <a:cs typeface="Verdana"/>
              </a:rPr>
              <a:t>АНСАМБЛЯ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14" dirty="0">
                <a:solidFill>
                  <a:srgbClr val="5B5854"/>
                </a:solidFill>
                <a:latin typeface="Verdana"/>
                <a:cs typeface="Verdana"/>
              </a:rPr>
              <a:t>ПЕСНИ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-25" dirty="0">
                <a:solidFill>
                  <a:srgbClr val="5B5854"/>
                </a:solidFill>
                <a:latin typeface="Verdana"/>
                <a:cs typeface="Verdana"/>
              </a:rPr>
              <a:t>И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05" dirty="0">
                <a:solidFill>
                  <a:srgbClr val="5B5854"/>
                </a:solidFill>
                <a:latin typeface="Verdana"/>
                <a:cs typeface="Verdana"/>
              </a:rPr>
              <a:t>ТАНЦА</a:t>
            </a:r>
            <a:r>
              <a:rPr sz="1600" spc="-42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5014" y="5750866"/>
            <a:ext cx="6909434" cy="1118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150" spc="-190" dirty="0">
                <a:latin typeface="Verdana"/>
                <a:cs typeface="Verdana"/>
              </a:rPr>
              <a:t>И</a:t>
            </a:r>
            <a:r>
              <a:rPr sz="7150" spc="835" dirty="0">
                <a:latin typeface="Verdana"/>
                <a:cs typeface="Verdana"/>
              </a:rPr>
              <a:t> </a:t>
            </a:r>
            <a:r>
              <a:rPr sz="1600" spc="-165" dirty="0">
                <a:solidFill>
                  <a:srgbClr val="5B5854"/>
                </a:solidFill>
                <a:latin typeface="Tahoma"/>
                <a:cs typeface="Tahoma"/>
              </a:rPr>
              <a:t>«</a:t>
            </a:r>
            <a:r>
              <a:rPr sz="1600" spc="-355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600" spc="125" dirty="0">
                <a:solidFill>
                  <a:srgbClr val="5B5854"/>
                </a:solidFill>
                <a:latin typeface="Verdana"/>
                <a:cs typeface="Verdana"/>
              </a:rPr>
              <a:t>КАЗАЧИ</a:t>
            </a:r>
            <a:r>
              <a:rPr sz="1600" spc="-20" dirty="0">
                <a:solidFill>
                  <a:srgbClr val="5B5854"/>
                </a:solidFill>
                <a:latin typeface="Verdana"/>
                <a:cs typeface="Verdana"/>
              </a:rPr>
              <a:t>Й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70" dirty="0">
                <a:solidFill>
                  <a:srgbClr val="5B5854"/>
                </a:solidFill>
                <a:latin typeface="Verdana"/>
                <a:cs typeface="Verdana"/>
              </a:rPr>
              <a:t>ДОН</a:t>
            </a:r>
            <a:r>
              <a:rPr sz="1600" spc="15" dirty="0">
                <a:solidFill>
                  <a:srgbClr val="5B5854"/>
                </a:solidFill>
                <a:latin typeface="Tahoma"/>
                <a:cs typeface="Tahoma"/>
              </a:rPr>
              <a:t>»</a:t>
            </a:r>
            <a:r>
              <a:rPr sz="1600" spc="-70" dirty="0">
                <a:solidFill>
                  <a:srgbClr val="5B5854"/>
                </a:solidFill>
                <a:latin typeface="Tahoma"/>
                <a:cs typeface="Tahoma"/>
              </a:rPr>
              <a:t>,</a:t>
            </a:r>
            <a:r>
              <a:rPr sz="1600" spc="245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600" spc="155" dirty="0">
                <a:solidFill>
                  <a:srgbClr val="5B5854"/>
                </a:solidFill>
                <a:latin typeface="Verdana"/>
                <a:cs typeface="Verdana"/>
              </a:rPr>
              <a:t>СОЛИСТО</a:t>
            </a:r>
            <a:r>
              <a:rPr sz="1600" spc="10" dirty="0">
                <a:solidFill>
                  <a:srgbClr val="5B5854"/>
                </a:solidFill>
                <a:latin typeface="Verdana"/>
                <a:cs typeface="Verdana"/>
              </a:rPr>
              <a:t>В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-25" dirty="0">
                <a:solidFill>
                  <a:srgbClr val="5B5854"/>
                </a:solidFill>
                <a:latin typeface="Verdana"/>
                <a:cs typeface="Verdana"/>
              </a:rPr>
              <a:t>И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40" dirty="0">
                <a:solidFill>
                  <a:srgbClr val="5B5854"/>
                </a:solidFill>
                <a:latin typeface="Verdana"/>
                <a:cs typeface="Verdana"/>
              </a:rPr>
              <a:t>ЧТЕЦО</a:t>
            </a:r>
            <a:r>
              <a:rPr sz="1600" spc="-5" dirty="0">
                <a:solidFill>
                  <a:srgbClr val="5B5854"/>
                </a:solidFill>
                <a:latin typeface="Verdana"/>
                <a:cs typeface="Verdana"/>
              </a:rPr>
              <a:t>В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90" dirty="0">
                <a:solidFill>
                  <a:srgbClr val="5B5854"/>
                </a:solidFill>
                <a:latin typeface="Verdana"/>
                <a:cs typeface="Verdana"/>
              </a:rPr>
              <a:t>ДВОРЦ</a:t>
            </a:r>
            <a:r>
              <a:rPr sz="1600" spc="40" dirty="0">
                <a:solidFill>
                  <a:srgbClr val="5B5854"/>
                </a:solidFill>
                <a:latin typeface="Verdana"/>
                <a:cs typeface="Verdana"/>
              </a:rPr>
              <a:t>А</a:t>
            </a:r>
            <a:r>
              <a:rPr sz="1600" spc="-42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22568" y="6706092"/>
            <a:ext cx="6302375" cy="2736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170" dirty="0">
                <a:solidFill>
                  <a:srgbClr val="5B5854"/>
                </a:solidFill>
                <a:latin typeface="Verdana"/>
                <a:cs typeface="Verdana"/>
              </a:rPr>
              <a:t>КУЛЬТУР</a:t>
            </a:r>
            <a:r>
              <a:rPr sz="1600" spc="35" dirty="0">
                <a:solidFill>
                  <a:srgbClr val="5B5854"/>
                </a:solidFill>
                <a:latin typeface="Verdana"/>
                <a:cs typeface="Verdana"/>
              </a:rPr>
              <a:t>Ы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-165" dirty="0">
                <a:solidFill>
                  <a:srgbClr val="5B5854"/>
                </a:solidFill>
                <a:latin typeface="Tahoma"/>
                <a:cs typeface="Tahoma"/>
              </a:rPr>
              <a:t>«</a:t>
            </a:r>
            <a:r>
              <a:rPr sz="1600" spc="-355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600" spc="145" dirty="0">
                <a:solidFill>
                  <a:srgbClr val="5B5854"/>
                </a:solidFill>
                <a:latin typeface="Verdana"/>
                <a:cs typeface="Verdana"/>
              </a:rPr>
              <a:t>ОКТЯБРЬ</a:t>
            </a:r>
            <a:r>
              <a:rPr sz="1600" spc="-165" dirty="0">
                <a:solidFill>
                  <a:srgbClr val="5B5854"/>
                </a:solidFill>
                <a:latin typeface="Tahoma"/>
                <a:cs typeface="Tahoma"/>
              </a:rPr>
              <a:t>»</a:t>
            </a:r>
            <a:r>
              <a:rPr sz="1600" spc="245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600" spc="150" dirty="0">
                <a:solidFill>
                  <a:srgbClr val="5B5854"/>
                </a:solidFill>
                <a:latin typeface="Verdana"/>
                <a:cs typeface="Verdana"/>
              </a:rPr>
              <a:t>УСИЛИЛ</a:t>
            </a:r>
            <a:r>
              <a:rPr sz="1600" spc="5" dirty="0">
                <a:solidFill>
                  <a:srgbClr val="5B5854"/>
                </a:solidFill>
                <a:latin typeface="Verdana"/>
                <a:cs typeface="Verdana"/>
              </a:rPr>
              <a:t>И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50" dirty="0">
                <a:solidFill>
                  <a:srgbClr val="5B5854"/>
                </a:solidFill>
                <a:latin typeface="Verdana"/>
                <a:cs typeface="Verdana"/>
              </a:rPr>
              <a:t>ЭМОЦИОНАЛЬНЫ</a:t>
            </a:r>
            <a:r>
              <a:rPr sz="1600" spc="5" dirty="0">
                <a:solidFill>
                  <a:srgbClr val="5B5854"/>
                </a:solidFill>
                <a:latin typeface="Verdana"/>
                <a:cs typeface="Verdana"/>
              </a:rPr>
              <a:t>Й</a:t>
            </a:r>
            <a:r>
              <a:rPr sz="1600" spc="-42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69653" y="6957393"/>
            <a:ext cx="7208520" cy="203327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algn="ctr">
              <a:lnSpc>
                <a:spcPct val="103099"/>
              </a:lnSpc>
              <a:spcBef>
                <a:spcPts val="70"/>
              </a:spcBef>
            </a:pPr>
            <a:r>
              <a:rPr sz="1600" spc="95" dirty="0">
                <a:solidFill>
                  <a:srgbClr val="5B5854"/>
                </a:solidFill>
                <a:latin typeface="Verdana"/>
                <a:cs typeface="Verdana"/>
              </a:rPr>
              <a:t>ЭФФЕКТ</a:t>
            </a:r>
            <a:r>
              <a:rPr sz="1600" spc="19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30" dirty="0">
                <a:solidFill>
                  <a:srgbClr val="5B5854"/>
                </a:solidFill>
                <a:latin typeface="Verdana"/>
                <a:cs typeface="Verdana"/>
              </a:rPr>
              <a:t>ПАТРИОТИЧЕСКОЙ</a:t>
            </a:r>
            <a:r>
              <a:rPr sz="1600" spc="19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75" dirty="0">
                <a:solidFill>
                  <a:srgbClr val="5B5854"/>
                </a:solidFill>
                <a:latin typeface="Verdana"/>
                <a:cs typeface="Verdana"/>
              </a:rPr>
              <a:t>ПРОГРАММЫ</a:t>
            </a:r>
            <a:r>
              <a:rPr sz="1600" spc="175" dirty="0">
                <a:solidFill>
                  <a:srgbClr val="5B5854"/>
                </a:solidFill>
                <a:latin typeface="Tahoma"/>
                <a:cs typeface="Tahoma"/>
              </a:rPr>
              <a:t>,</a:t>
            </a:r>
            <a:r>
              <a:rPr sz="1600" spc="254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600" spc="65" dirty="0">
                <a:solidFill>
                  <a:srgbClr val="5B5854"/>
                </a:solidFill>
                <a:latin typeface="Verdana"/>
                <a:cs typeface="Verdana"/>
              </a:rPr>
              <a:t>НЕ</a:t>
            </a:r>
            <a:r>
              <a:rPr sz="1600" spc="19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40" dirty="0">
                <a:solidFill>
                  <a:srgbClr val="5B5854"/>
                </a:solidFill>
                <a:latin typeface="Verdana"/>
                <a:cs typeface="Verdana"/>
              </a:rPr>
              <a:t>ОСТАВИВШЕЙ </a:t>
            </a:r>
            <a:r>
              <a:rPr sz="1600" spc="-55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70" dirty="0">
                <a:solidFill>
                  <a:srgbClr val="5B5854"/>
                </a:solidFill>
                <a:latin typeface="Verdana"/>
                <a:cs typeface="Verdana"/>
              </a:rPr>
              <a:t>РАВНОДУШНЫМ</a:t>
            </a:r>
            <a:r>
              <a:rPr sz="1600" spc="17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14" dirty="0">
                <a:solidFill>
                  <a:srgbClr val="5B5854"/>
                </a:solidFill>
                <a:latin typeface="Verdana"/>
                <a:cs typeface="Verdana"/>
              </a:rPr>
              <a:t>НИКОГО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50" dirty="0">
                <a:solidFill>
                  <a:srgbClr val="5B5854"/>
                </a:solidFill>
                <a:latin typeface="Verdana"/>
                <a:cs typeface="Verdana"/>
              </a:rPr>
              <a:t>В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10" dirty="0">
                <a:solidFill>
                  <a:srgbClr val="5B5854"/>
                </a:solidFill>
                <a:latin typeface="Verdana"/>
                <a:cs typeface="Verdana"/>
              </a:rPr>
              <a:t>ЗАЛЕ</a:t>
            </a:r>
            <a:r>
              <a:rPr sz="1600" spc="110" dirty="0">
                <a:solidFill>
                  <a:srgbClr val="5B5854"/>
                </a:solidFill>
                <a:latin typeface="Tahoma"/>
                <a:cs typeface="Tahoma"/>
              </a:rPr>
              <a:t>.</a:t>
            </a:r>
            <a:endParaRPr sz="1600">
              <a:latin typeface="Tahoma"/>
              <a:cs typeface="Tahoma"/>
            </a:endParaRPr>
          </a:p>
          <a:p>
            <a:pPr marL="175260" marR="167640" algn="ctr">
              <a:lnSpc>
                <a:spcPct val="103099"/>
              </a:lnSpc>
            </a:pPr>
            <a:r>
              <a:rPr sz="1600" spc="145" dirty="0">
                <a:solidFill>
                  <a:srgbClr val="5B5854"/>
                </a:solidFill>
                <a:latin typeface="Verdana"/>
                <a:cs typeface="Verdana"/>
              </a:rPr>
              <a:t>КУЛЬМИНАЦИОННЫМ</a:t>
            </a:r>
            <a:r>
              <a:rPr sz="1600" spc="16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55" dirty="0">
                <a:solidFill>
                  <a:srgbClr val="5B5854"/>
                </a:solidFill>
                <a:latin typeface="Verdana"/>
                <a:cs typeface="Verdana"/>
              </a:rPr>
              <a:t>МОМЕНТОМ</a:t>
            </a:r>
            <a:r>
              <a:rPr sz="1600" spc="1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45" dirty="0">
                <a:solidFill>
                  <a:srgbClr val="5B5854"/>
                </a:solidFill>
                <a:latin typeface="Verdana"/>
                <a:cs typeface="Verdana"/>
              </a:rPr>
              <a:t>МЕРОПРИЯТИЯ</a:t>
            </a:r>
            <a:r>
              <a:rPr sz="1600" spc="16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20" dirty="0">
                <a:solidFill>
                  <a:srgbClr val="5B5854"/>
                </a:solidFill>
                <a:latin typeface="Verdana"/>
                <a:cs typeface="Verdana"/>
              </a:rPr>
              <a:t>СТАЛО </a:t>
            </a:r>
            <a:r>
              <a:rPr sz="1600" spc="-54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25" dirty="0">
                <a:solidFill>
                  <a:srgbClr val="5B5854"/>
                </a:solidFill>
                <a:latin typeface="Verdana"/>
                <a:cs typeface="Verdana"/>
              </a:rPr>
              <a:t>ПРОЧТЕНИЕ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30" dirty="0">
                <a:solidFill>
                  <a:srgbClr val="5B5854"/>
                </a:solidFill>
                <a:latin typeface="Verdana"/>
                <a:cs typeface="Verdana"/>
              </a:rPr>
              <a:t>СТИХОТВОРЕНИЯ</a:t>
            </a:r>
            <a:r>
              <a:rPr sz="1600" spc="18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-165" dirty="0">
                <a:solidFill>
                  <a:srgbClr val="5B5854"/>
                </a:solidFill>
                <a:latin typeface="Tahoma"/>
                <a:cs typeface="Tahoma"/>
              </a:rPr>
              <a:t>«</a:t>
            </a:r>
            <a:r>
              <a:rPr sz="1600" spc="-355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600" spc="140" dirty="0">
                <a:solidFill>
                  <a:srgbClr val="5B5854"/>
                </a:solidFill>
                <a:latin typeface="Verdana"/>
                <a:cs typeface="Verdana"/>
              </a:rPr>
              <a:t>ЗМИЁВСКАЯ</a:t>
            </a:r>
            <a:r>
              <a:rPr sz="1600" spc="18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90" dirty="0">
                <a:solidFill>
                  <a:srgbClr val="5B5854"/>
                </a:solidFill>
                <a:latin typeface="Verdana"/>
                <a:cs typeface="Verdana"/>
              </a:rPr>
              <a:t>БАЛКА</a:t>
            </a:r>
            <a:r>
              <a:rPr sz="1600" spc="90" dirty="0">
                <a:solidFill>
                  <a:srgbClr val="5B5854"/>
                </a:solidFill>
                <a:latin typeface="Tahoma"/>
                <a:cs typeface="Tahoma"/>
              </a:rPr>
              <a:t>»</a:t>
            </a:r>
            <a:endParaRPr sz="1600">
              <a:latin typeface="Tahoma"/>
              <a:cs typeface="Tahoma"/>
            </a:endParaRPr>
          </a:p>
          <a:p>
            <a:pPr marL="315595" marR="309245" algn="ctr">
              <a:lnSpc>
                <a:spcPct val="103099"/>
              </a:lnSpc>
            </a:pPr>
            <a:r>
              <a:rPr sz="1600" spc="50" dirty="0">
                <a:solidFill>
                  <a:srgbClr val="5B5854"/>
                </a:solidFill>
                <a:latin typeface="Verdana"/>
                <a:cs typeface="Verdana"/>
              </a:rPr>
              <a:t>В</a:t>
            </a:r>
            <a:r>
              <a:rPr sz="1600" spc="17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25" dirty="0">
                <a:solidFill>
                  <a:srgbClr val="5B5854"/>
                </a:solidFill>
                <a:latin typeface="Verdana"/>
                <a:cs typeface="Verdana"/>
              </a:rPr>
              <a:t>ХОДЕ</a:t>
            </a:r>
            <a:r>
              <a:rPr sz="1600" spc="17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65" dirty="0">
                <a:solidFill>
                  <a:srgbClr val="5B5854"/>
                </a:solidFill>
                <a:latin typeface="Verdana"/>
                <a:cs typeface="Verdana"/>
              </a:rPr>
              <a:t>ПРОШЕДШЕГО</a:t>
            </a:r>
            <a:r>
              <a:rPr sz="1600" spc="17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45" dirty="0">
                <a:solidFill>
                  <a:srgbClr val="5B5854"/>
                </a:solidFill>
                <a:latin typeface="Verdana"/>
                <a:cs typeface="Verdana"/>
              </a:rPr>
              <a:t>МЕРОПРИЯТИЯ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65" dirty="0">
                <a:solidFill>
                  <a:srgbClr val="5B5854"/>
                </a:solidFill>
                <a:latin typeface="Verdana"/>
                <a:cs typeface="Verdana"/>
              </a:rPr>
              <a:t>ПЕРЕД</a:t>
            </a:r>
            <a:r>
              <a:rPr sz="1600" spc="17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45" dirty="0">
                <a:solidFill>
                  <a:srgbClr val="5B5854"/>
                </a:solidFill>
                <a:latin typeface="Verdana"/>
                <a:cs typeface="Verdana"/>
              </a:rPr>
              <a:t>ЮНЫМИ </a:t>
            </a:r>
            <a:r>
              <a:rPr sz="1600" spc="-54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40" dirty="0">
                <a:solidFill>
                  <a:srgbClr val="5B5854"/>
                </a:solidFill>
                <a:latin typeface="Verdana"/>
                <a:cs typeface="Verdana"/>
              </a:rPr>
              <a:t>ЗРИТЕЛЯМИ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30" dirty="0">
                <a:solidFill>
                  <a:srgbClr val="5B5854"/>
                </a:solidFill>
                <a:latin typeface="Verdana"/>
                <a:cs typeface="Verdana"/>
              </a:rPr>
              <a:t>СЛОВНО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50" dirty="0">
                <a:solidFill>
                  <a:srgbClr val="5B5854"/>
                </a:solidFill>
                <a:latin typeface="Verdana"/>
                <a:cs typeface="Verdana"/>
              </a:rPr>
              <a:t>ОЖИЛИ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45" dirty="0">
                <a:solidFill>
                  <a:srgbClr val="5B5854"/>
                </a:solidFill>
                <a:latin typeface="Verdana"/>
                <a:cs typeface="Verdana"/>
              </a:rPr>
              <a:t>СТРАНИЦЫ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30" dirty="0">
                <a:solidFill>
                  <a:srgbClr val="5B5854"/>
                </a:solidFill>
                <a:latin typeface="Verdana"/>
                <a:cs typeface="Verdana"/>
              </a:rPr>
              <a:t>ИСТОРИИ</a:t>
            </a:r>
            <a:r>
              <a:rPr sz="1600" spc="-42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endParaRPr sz="1600">
              <a:latin typeface="Verdana"/>
              <a:cs typeface="Verdana"/>
            </a:endParaRPr>
          </a:p>
          <a:p>
            <a:pPr marL="114300" marR="106680" algn="ctr">
              <a:lnSpc>
                <a:spcPct val="103099"/>
              </a:lnSpc>
            </a:pPr>
            <a:r>
              <a:rPr sz="1600" spc="125" dirty="0">
                <a:solidFill>
                  <a:srgbClr val="5B5854"/>
                </a:solidFill>
                <a:latin typeface="Verdana"/>
                <a:cs typeface="Verdana"/>
              </a:rPr>
              <a:t>ВЕЛИКОЙ</a:t>
            </a:r>
            <a:r>
              <a:rPr sz="1600" spc="17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30" dirty="0">
                <a:solidFill>
                  <a:srgbClr val="5B5854"/>
                </a:solidFill>
                <a:latin typeface="Verdana"/>
                <a:cs typeface="Verdana"/>
              </a:rPr>
              <a:t>ОТЕЧЕСТВЕННОЙ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20" dirty="0">
                <a:solidFill>
                  <a:srgbClr val="5B5854"/>
                </a:solidFill>
                <a:latin typeface="Verdana"/>
                <a:cs typeface="Verdana"/>
              </a:rPr>
              <a:t>ВОЙНЫ</a:t>
            </a:r>
            <a:r>
              <a:rPr sz="1600" spc="120" dirty="0">
                <a:solidFill>
                  <a:srgbClr val="5B5854"/>
                </a:solidFill>
                <a:latin typeface="Tahoma"/>
                <a:cs typeface="Tahoma"/>
              </a:rPr>
              <a:t>.</a:t>
            </a:r>
            <a:r>
              <a:rPr sz="1600" spc="245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600" spc="40" dirty="0">
                <a:solidFill>
                  <a:srgbClr val="5B5854"/>
                </a:solidFill>
                <a:latin typeface="Verdana"/>
                <a:cs typeface="Verdana"/>
              </a:rPr>
              <a:t>И</a:t>
            </a:r>
            <a:r>
              <a:rPr sz="1600" spc="40" dirty="0">
                <a:solidFill>
                  <a:srgbClr val="5B5854"/>
                </a:solidFill>
                <a:latin typeface="Tahoma"/>
                <a:cs typeface="Tahoma"/>
              </a:rPr>
              <a:t>,</a:t>
            </a:r>
            <a:r>
              <a:rPr sz="1600" spc="245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600" spc="130" dirty="0">
                <a:solidFill>
                  <a:srgbClr val="5B5854"/>
                </a:solidFill>
                <a:latin typeface="Verdana"/>
                <a:cs typeface="Verdana"/>
              </a:rPr>
              <a:t>БЕЗУСЛОВНО</a:t>
            </a:r>
            <a:r>
              <a:rPr sz="1600" spc="130" dirty="0">
                <a:solidFill>
                  <a:srgbClr val="5B5854"/>
                </a:solidFill>
                <a:latin typeface="Tahoma"/>
                <a:cs typeface="Tahoma"/>
              </a:rPr>
              <a:t>,</a:t>
            </a:r>
            <a:r>
              <a:rPr sz="1600" spc="245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600" spc="105" dirty="0">
                <a:solidFill>
                  <a:srgbClr val="5B5854"/>
                </a:solidFill>
                <a:latin typeface="Verdana"/>
                <a:cs typeface="Verdana"/>
              </a:rPr>
              <a:t>ЭТА </a:t>
            </a:r>
            <a:r>
              <a:rPr sz="1600" spc="-55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25" dirty="0">
                <a:solidFill>
                  <a:srgbClr val="5B5854"/>
                </a:solidFill>
                <a:latin typeface="Verdana"/>
                <a:cs typeface="Verdana"/>
              </a:rPr>
              <a:t>ИНФОРМАЦИЯ</a:t>
            </a:r>
            <a:r>
              <a:rPr sz="1600" spc="17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60" dirty="0">
                <a:solidFill>
                  <a:srgbClr val="5B5854"/>
                </a:solidFill>
                <a:latin typeface="Verdana"/>
                <a:cs typeface="Verdana"/>
              </a:rPr>
              <a:t>НАВСЕГДА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25" dirty="0">
                <a:solidFill>
                  <a:srgbClr val="5B5854"/>
                </a:solidFill>
                <a:latin typeface="Verdana"/>
                <a:cs typeface="Verdana"/>
              </a:rPr>
              <a:t>ОСТАНЕТСЯ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50" dirty="0">
                <a:solidFill>
                  <a:srgbClr val="5B5854"/>
                </a:solidFill>
                <a:latin typeface="Verdana"/>
                <a:cs typeface="Verdana"/>
              </a:rPr>
              <a:t>В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14" dirty="0">
                <a:solidFill>
                  <a:srgbClr val="5B5854"/>
                </a:solidFill>
                <a:latin typeface="Verdana"/>
                <a:cs typeface="Verdana"/>
              </a:rPr>
              <a:t>ПАМЯТИ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-25" dirty="0">
                <a:solidFill>
                  <a:srgbClr val="5B5854"/>
                </a:solidFill>
                <a:latin typeface="Verdana"/>
                <a:cs typeface="Verdana"/>
              </a:rPr>
              <a:t>И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89619" y="8967803"/>
            <a:ext cx="7168515" cy="2736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00" spc="160" dirty="0">
                <a:solidFill>
                  <a:srgbClr val="5B5854"/>
                </a:solidFill>
                <a:latin typeface="Verdana"/>
                <a:cs typeface="Verdana"/>
              </a:rPr>
              <a:t>СЕРДЦАХ</a:t>
            </a:r>
            <a:r>
              <a:rPr sz="1600" spc="17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70" dirty="0">
                <a:solidFill>
                  <a:srgbClr val="5B5854"/>
                </a:solidFill>
                <a:latin typeface="Verdana"/>
                <a:cs typeface="Verdana"/>
              </a:rPr>
              <a:t>МОЛОДЕЖИ</a:t>
            </a:r>
            <a:r>
              <a:rPr sz="1600" spc="170" dirty="0">
                <a:solidFill>
                  <a:srgbClr val="5B5854"/>
                </a:solidFill>
                <a:latin typeface="Tahoma"/>
                <a:cs typeface="Tahoma"/>
              </a:rPr>
              <a:t>,</a:t>
            </a:r>
            <a:r>
              <a:rPr sz="1600" spc="245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600" spc="140" dirty="0">
                <a:solidFill>
                  <a:srgbClr val="5B5854"/>
                </a:solidFill>
                <a:latin typeface="Verdana"/>
                <a:cs typeface="Verdana"/>
              </a:rPr>
              <a:t>ПРИЗЫВАЯ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40" dirty="0">
                <a:solidFill>
                  <a:srgbClr val="5B5854"/>
                </a:solidFill>
                <a:latin typeface="Verdana"/>
                <a:cs typeface="Verdana"/>
              </a:rPr>
              <a:t>ИХ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20" dirty="0">
                <a:solidFill>
                  <a:srgbClr val="5B5854"/>
                </a:solidFill>
                <a:latin typeface="Verdana"/>
                <a:cs typeface="Verdana"/>
              </a:rPr>
              <a:t>АОЛЮБИТЬ</a:t>
            </a:r>
            <a:r>
              <a:rPr sz="1600" spc="1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60" dirty="0">
                <a:solidFill>
                  <a:srgbClr val="5B5854"/>
                </a:solidFill>
                <a:latin typeface="Verdana"/>
                <a:cs typeface="Verdana"/>
              </a:rPr>
              <a:t>РОДНУЮ</a:t>
            </a:r>
            <a:r>
              <a:rPr sz="1600" spc="-42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44204" y="9457660"/>
            <a:ext cx="466725" cy="657860"/>
          </a:xfrm>
          <a:custGeom>
            <a:avLst/>
            <a:gdLst/>
            <a:ahLst/>
            <a:cxnLst/>
            <a:rect l="l" t="t" r="r" b="b"/>
            <a:pathLst>
              <a:path w="466725" h="657859">
                <a:moveTo>
                  <a:pt x="98369" y="12751"/>
                </a:moveTo>
                <a:lnTo>
                  <a:pt x="0" y="12751"/>
                </a:lnTo>
                <a:lnTo>
                  <a:pt x="0" y="657618"/>
                </a:lnTo>
                <a:lnTo>
                  <a:pt x="103834" y="657618"/>
                </a:lnTo>
                <a:lnTo>
                  <a:pt x="103834" y="422624"/>
                </a:lnTo>
                <a:lnTo>
                  <a:pt x="415580" y="422624"/>
                </a:lnTo>
                <a:lnTo>
                  <a:pt x="416704" y="421259"/>
                </a:lnTo>
                <a:lnTo>
                  <a:pt x="421222" y="414427"/>
                </a:lnTo>
                <a:lnTo>
                  <a:pt x="232261" y="414427"/>
                </a:lnTo>
                <a:lnTo>
                  <a:pt x="216805" y="413630"/>
                </a:lnTo>
                <a:lnTo>
                  <a:pt x="176245" y="401675"/>
                </a:lnTo>
                <a:lnTo>
                  <a:pt x="143882" y="377425"/>
                </a:lnTo>
                <a:lnTo>
                  <a:pt x="119660" y="343041"/>
                </a:lnTo>
                <a:lnTo>
                  <a:pt x="105058" y="299122"/>
                </a:lnTo>
                <a:lnTo>
                  <a:pt x="100191" y="248656"/>
                </a:lnTo>
                <a:lnTo>
                  <a:pt x="102269" y="212735"/>
                </a:lnTo>
                <a:lnTo>
                  <a:pt x="118891" y="152165"/>
                </a:lnTo>
                <a:lnTo>
                  <a:pt x="152080" y="107591"/>
                </a:lnTo>
                <a:lnTo>
                  <a:pt x="201492" y="84820"/>
                </a:lnTo>
                <a:lnTo>
                  <a:pt x="232261" y="81974"/>
                </a:lnTo>
                <a:lnTo>
                  <a:pt x="417924" y="81974"/>
                </a:lnTo>
                <a:lnTo>
                  <a:pt x="413989" y="76509"/>
                </a:lnTo>
                <a:lnTo>
                  <a:pt x="98369" y="76509"/>
                </a:lnTo>
                <a:lnTo>
                  <a:pt x="98369" y="12751"/>
                </a:lnTo>
                <a:close/>
              </a:path>
              <a:path w="466725" h="657859">
                <a:moveTo>
                  <a:pt x="415580" y="422624"/>
                </a:moveTo>
                <a:lnTo>
                  <a:pt x="105656" y="422624"/>
                </a:lnTo>
                <a:lnTo>
                  <a:pt x="111946" y="431875"/>
                </a:lnTo>
                <a:lnTo>
                  <a:pt x="144338" y="462616"/>
                </a:lnTo>
                <a:lnTo>
                  <a:pt x="184556" y="483337"/>
                </a:lnTo>
                <a:lnTo>
                  <a:pt x="229073" y="494096"/>
                </a:lnTo>
                <a:lnTo>
                  <a:pt x="263229" y="496402"/>
                </a:lnTo>
                <a:lnTo>
                  <a:pt x="288334" y="495121"/>
                </a:lnTo>
                <a:lnTo>
                  <a:pt x="333420" y="484875"/>
                </a:lnTo>
                <a:lnTo>
                  <a:pt x="371703" y="464808"/>
                </a:lnTo>
                <a:lnTo>
                  <a:pt x="403355" y="437483"/>
                </a:lnTo>
                <a:lnTo>
                  <a:pt x="415580" y="422624"/>
                </a:lnTo>
                <a:close/>
              </a:path>
              <a:path w="466725" h="657859">
                <a:moveTo>
                  <a:pt x="417924" y="81974"/>
                </a:moveTo>
                <a:lnTo>
                  <a:pt x="232261" y="81974"/>
                </a:lnTo>
                <a:lnTo>
                  <a:pt x="247745" y="82856"/>
                </a:lnTo>
                <a:lnTo>
                  <a:pt x="262318" y="85504"/>
                </a:lnTo>
                <a:lnTo>
                  <a:pt x="300516" y="103720"/>
                </a:lnTo>
                <a:lnTo>
                  <a:pt x="329720" y="133436"/>
                </a:lnTo>
                <a:lnTo>
                  <a:pt x="349701" y="172118"/>
                </a:lnTo>
                <a:lnTo>
                  <a:pt x="360460" y="217232"/>
                </a:lnTo>
                <a:lnTo>
                  <a:pt x="362510" y="248656"/>
                </a:lnTo>
                <a:lnTo>
                  <a:pt x="362083" y="264054"/>
                </a:lnTo>
                <a:lnTo>
                  <a:pt x="355679" y="309227"/>
                </a:lnTo>
                <a:lnTo>
                  <a:pt x="340308" y="350043"/>
                </a:lnTo>
                <a:lnTo>
                  <a:pt x="314805" y="383118"/>
                </a:lnTo>
                <a:lnTo>
                  <a:pt x="279397" y="406230"/>
                </a:lnTo>
                <a:lnTo>
                  <a:pt x="232261" y="414427"/>
                </a:lnTo>
                <a:lnTo>
                  <a:pt x="421222" y="414427"/>
                </a:lnTo>
                <a:lnTo>
                  <a:pt x="447103" y="364133"/>
                </a:lnTo>
                <a:lnTo>
                  <a:pt x="459428" y="319986"/>
                </a:lnTo>
                <a:lnTo>
                  <a:pt x="465576" y="273989"/>
                </a:lnTo>
                <a:lnTo>
                  <a:pt x="466344" y="250478"/>
                </a:lnTo>
                <a:lnTo>
                  <a:pt x="465490" y="224918"/>
                </a:lnTo>
                <a:lnTo>
                  <a:pt x="458659" y="176188"/>
                </a:lnTo>
                <a:lnTo>
                  <a:pt x="444997" y="130960"/>
                </a:lnTo>
                <a:lnTo>
                  <a:pt x="424503" y="91111"/>
                </a:lnTo>
                <a:lnTo>
                  <a:pt x="417924" y="81974"/>
                </a:lnTo>
                <a:close/>
              </a:path>
              <a:path w="466725" h="657859">
                <a:moveTo>
                  <a:pt x="245924" y="0"/>
                </a:moveTo>
                <a:lnTo>
                  <a:pt x="201976" y="4440"/>
                </a:lnTo>
                <a:lnTo>
                  <a:pt x="161216" y="17761"/>
                </a:lnTo>
                <a:lnTo>
                  <a:pt x="126377" y="41329"/>
                </a:lnTo>
                <a:lnTo>
                  <a:pt x="100191" y="76509"/>
                </a:lnTo>
                <a:lnTo>
                  <a:pt x="413989" y="76509"/>
                </a:lnTo>
                <a:lnTo>
                  <a:pt x="380840" y="42809"/>
                </a:lnTo>
                <a:lnTo>
                  <a:pt x="342927" y="19582"/>
                </a:lnTo>
                <a:lnTo>
                  <a:pt x="297955" y="4895"/>
                </a:lnTo>
                <a:lnTo>
                  <a:pt x="245924" y="0"/>
                </a:lnTo>
                <a:close/>
              </a:path>
            </a:pathLst>
          </a:custGeom>
          <a:solidFill>
            <a:srgbClr val="5B58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74122" y="9017782"/>
            <a:ext cx="582295" cy="11188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150" spc="-75" dirty="0">
                <a:latin typeface="Verdana"/>
                <a:cs typeface="Verdana"/>
              </a:rPr>
              <a:t>р</a:t>
            </a:r>
            <a:endParaRPr sz="715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57463" y="9470406"/>
            <a:ext cx="6750050" cy="525145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2686685" marR="5080" indent="-2674620">
              <a:lnSpc>
                <a:spcPct val="103099"/>
              </a:lnSpc>
              <a:spcBef>
                <a:spcPts val="70"/>
              </a:spcBef>
            </a:pPr>
            <a:r>
              <a:rPr sz="1600" spc="145" dirty="0">
                <a:solidFill>
                  <a:srgbClr val="5B5854"/>
                </a:solidFill>
                <a:latin typeface="Verdana"/>
                <a:cs typeface="Verdana"/>
              </a:rPr>
              <a:t>ОСТОВСКУЮ </a:t>
            </a:r>
            <a:r>
              <a:rPr sz="1600" spc="125" dirty="0">
                <a:solidFill>
                  <a:srgbClr val="5B5854"/>
                </a:solidFill>
                <a:latin typeface="Verdana"/>
                <a:cs typeface="Verdana"/>
              </a:rPr>
              <a:t>ОБЛАСТЬ </a:t>
            </a:r>
            <a:r>
              <a:rPr sz="1600" spc="-25" dirty="0">
                <a:solidFill>
                  <a:srgbClr val="5B5854"/>
                </a:solidFill>
                <a:latin typeface="Verdana"/>
                <a:cs typeface="Verdana"/>
              </a:rPr>
              <a:t>И</a:t>
            </a:r>
            <a:r>
              <a:rPr sz="1600" spc="-2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55" dirty="0">
                <a:solidFill>
                  <a:srgbClr val="5B5854"/>
                </a:solidFill>
                <a:latin typeface="Verdana"/>
                <a:cs typeface="Verdana"/>
              </a:rPr>
              <a:t>ГОРДИТЬСЯ </a:t>
            </a:r>
            <a:r>
              <a:rPr sz="1600" spc="85" dirty="0">
                <a:solidFill>
                  <a:srgbClr val="5B5854"/>
                </a:solidFill>
                <a:latin typeface="Verdana"/>
                <a:cs typeface="Verdana"/>
              </a:rPr>
              <a:t>ЕЕ </a:t>
            </a:r>
            <a:r>
              <a:rPr sz="1600" spc="140" dirty="0">
                <a:solidFill>
                  <a:srgbClr val="5B5854"/>
                </a:solidFill>
                <a:latin typeface="Verdana"/>
                <a:cs typeface="Verdana"/>
              </a:rPr>
              <a:t>ГЕРОИЧЕСКОЙ </a:t>
            </a:r>
            <a:r>
              <a:rPr sz="1600" spc="-55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00" spc="130" dirty="0">
                <a:solidFill>
                  <a:srgbClr val="5B5854"/>
                </a:solidFill>
                <a:latin typeface="Verdana"/>
                <a:cs typeface="Verdana"/>
              </a:rPr>
              <a:t>ИСТОРИЕЙ</a:t>
            </a:r>
            <a:r>
              <a:rPr sz="1600" spc="130" dirty="0">
                <a:solidFill>
                  <a:srgbClr val="5B5854"/>
                </a:solidFill>
                <a:latin typeface="Tahoma"/>
                <a:cs typeface="Tahoma"/>
              </a:rPr>
              <a:t>.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358246" y="5887178"/>
            <a:ext cx="8848090" cy="4533900"/>
            <a:chOff x="10358246" y="5887178"/>
            <a:chExt cx="8848090" cy="45339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58246" y="5887178"/>
              <a:ext cx="8847898" cy="453389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18531" y="5947463"/>
              <a:ext cx="8638480" cy="4324475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10358246" y="1196221"/>
            <a:ext cx="8848090" cy="4533900"/>
            <a:chOff x="10358246" y="1196221"/>
            <a:chExt cx="8848090" cy="45339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58246" y="1196221"/>
              <a:ext cx="8847898" cy="453389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18531" y="1256506"/>
              <a:ext cx="8638480" cy="4324475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180514" y="1190986"/>
            <a:ext cx="8848090" cy="9225280"/>
            <a:chOff x="1180514" y="1190986"/>
            <a:chExt cx="8848090" cy="922528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80514" y="1190986"/>
              <a:ext cx="8847898" cy="92248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0799" y="1251270"/>
              <a:ext cx="8638480" cy="9015432"/>
            </a:xfrm>
            <a:prstGeom prst="rect">
              <a:avLst/>
            </a:prstGeom>
          </p:spPr>
        </p:pic>
      </p:grp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5801" y="464133"/>
            <a:ext cx="17000220" cy="1941830"/>
          </a:xfrm>
          <a:prstGeom prst="rect">
            <a:avLst/>
          </a:prstGeom>
        </p:spPr>
        <p:txBody>
          <a:bodyPr vert="horz" wrap="square" lIns="0" tIns="259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5"/>
              </a:spcBef>
            </a:pPr>
            <a:r>
              <a:rPr spc="65" dirty="0"/>
              <a:t>ЦЕЛЬ</a:t>
            </a:r>
            <a:r>
              <a:rPr spc="-195" dirty="0"/>
              <a:t> </a:t>
            </a:r>
            <a:r>
              <a:rPr spc="70" dirty="0"/>
              <a:t>ПРАКТИКИ</a:t>
            </a:r>
          </a:p>
          <a:p>
            <a:pPr marL="12700" marR="5080">
              <a:lnSpc>
                <a:spcPct val="103099"/>
              </a:lnSpc>
              <a:spcBef>
                <a:spcPts val="1000"/>
              </a:spcBef>
            </a:pPr>
            <a:r>
              <a:rPr sz="2600" spc="40" dirty="0"/>
              <a:t>ПАТРИОТИЧЕСКОЕ</a:t>
            </a:r>
            <a:r>
              <a:rPr sz="2600" spc="-80" dirty="0"/>
              <a:t> </a:t>
            </a:r>
            <a:r>
              <a:rPr sz="2600" spc="25" dirty="0"/>
              <a:t>ВОСПИТАНИЯ</a:t>
            </a:r>
            <a:r>
              <a:rPr sz="2600" spc="-75" dirty="0"/>
              <a:t> </a:t>
            </a:r>
            <a:r>
              <a:rPr sz="2600" spc="105" dirty="0"/>
              <a:t>МОЛОДЕЖИ</a:t>
            </a:r>
            <a:r>
              <a:rPr sz="2600" spc="105" dirty="0">
                <a:latin typeface="Tahoma"/>
                <a:cs typeface="Tahoma"/>
              </a:rPr>
              <a:t>,</a:t>
            </a:r>
            <a:r>
              <a:rPr sz="2600" spc="30" dirty="0">
                <a:latin typeface="Tahoma"/>
                <a:cs typeface="Tahoma"/>
              </a:rPr>
              <a:t> </a:t>
            </a:r>
            <a:r>
              <a:rPr sz="2600" spc="60" dirty="0"/>
              <a:t>ФОРМИРОВАНИЕ</a:t>
            </a:r>
            <a:r>
              <a:rPr sz="2600" spc="-75" dirty="0"/>
              <a:t> </a:t>
            </a:r>
            <a:r>
              <a:rPr sz="2600" spc="75" dirty="0"/>
              <a:t>УВАЖЕНИЯ</a:t>
            </a:r>
            <a:r>
              <a:rPr sz="2600" spc="-75" dirty="0"/>
              <a:t> </a:t>
            </a:r>
            <a:r>
              <a:rPr sz="2600" spc="5" dirty="0"/>
              <a:t>К</a:t>
            </a:r>
            <a:r>
              <a:rPr sz="2600" spc="-75" dirty="0"/>
              <a:t> </a:t>
            </a:r>
            <a:r>
              <a:rPr sz="2600" spc="70" dirty="0"/>
              <a:t>ИСТОРИЧЕСКОМУ </a:t>
            </a:r>
            <a:r>
              <a:rPr sz="2600" spc="-900" dirty="0"/>
              <a:t> </a:t>
            </a:r>
            <a:r>
              <a:rPr sz="2600" spc="75" dirty="0"/>
              <a:t>НАСЛЕДИЮ</a:t>
            </a:r>
            <a:r>
              <a:rPr sz="2600" spc="-85" dirty="0"/>
              <a:t> </a:t>
            </a:r>
            <a:r>
              <a:rPr sz="2600" spc="-50" dirty="0"/>
              <a:t>И</a:t>
            </a:r>
            <a:r>
              <a:rPr sz="2600" spc="-80" dirty="0"/>
              <a:t> </a:t>
            </a:r>
            <a:r>
              <a:rPr sz="2600" spc="25" dirty="0"/>
              <a:t>ПАМЯТИ</a:t>
            </a:r>
            <a:r>
              <a:rPr sz="2600" spc="-80" dirty="0"/>
              <a:t> </a:t>
            </a:r>
            <a:r>
              <a:rPr sz="2600" spc="-45" dirty="0"/>
              <a:t>О</a:t>
            </a:r>
            <a:r>
              <a:rPr sz="2600" spc="-80" dirty="0"/>
              <a:t> </a:t>
            </a:r>
            <a:r>
              <a:rPr sz="2600" spc="75" dirty="0"/>
              <a:t>ПОДВИГЕ</a:t>
            </a:r>
            <a:r>
              <a:rPr sz="2600" spc="-80" dirty="0"/>
              <a:t> </a:t>
            </a:r>
            <a:r>
              <a:rPr sz="2600" spc="20" dirty="0"/>
              <a:t>НАШИХ</a:t>
            </a:r>
            <a:r>
              <a:rPr sz="2600" spc="-80" dirty="0"/>
              <a:t> </a:t>
            </a:r>
            <a:r>
              <a:rPr sz="2600" spc="105" dirty="0"/>
              <a:t>ПРЕДКОВ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82847" y="3041991"/>
            <a:ext cx="6200775" cy="754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750" spc="50" dirty="0">
                <a:solidFill>
                  <a:srgbClr val="5A5854"/>
                </a:solidFill>
                <a:latin typeface="Verdana"/>
                <a:cs typeface="Verdana"/>
              </a:rPr>
              <a:t>ЗАДАЧИ</a:t>
            </a:r>
            <a:r>
              <a:rPr sz="4750" spc="-240" dirty="0">
                <a:solidFill>
                  <a:srgbClr val="5A5854"/>
                </a:solidFill>
                <a:latin typeface="Verdana"/>
                <a:cs typeface="Verdana"/>
              </a:rPr>
              <a:t> </a:t>
            </a:r>
            <a:r>
              <a:rPr sz="4750" spc="70" dirty="0">
                <a:solidFill>
                  <a:srgbClr val="5A5854"/>
                </a:solidFill>
                <a:latin typeface="Verdana"/>
                <a:cs typeface="Verdana"/>
              </a:rPr>
              <a:t>ПРАКТИКИ</a:t>
            </a:r>
            <a:endParaRPr sz="475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5909224"/>
            <a:ext cx="6436995" cy="3992879"/>
            <a:chOff x="0" y="5909224"/>
            <a:chExt cx="6436995" cy="3992879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331179"/>
              <a:ext cx="6436588" cy="157063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22543" y="5909224"/>
              <a:ext cx="4657725" cy="3113405"/>
            </a:xfrm>
            <a:custGeom>
              <a:avLst/>
              <a:gdLst/>
              <a:ahLst/>
              <a:cxnLst/>
              <a:rect l="l" t="t" r="r" b="b"/>
              <a:pathLst>
                <a:path w="4657725" h="3113404">
                  <a:moveTo>
                    <a:pt x="4657538" y="0"/>
                  </a:moveTo>
                  <a:lnTo>
                    <a:pt x="0" y="0"/>
                  </a:lnTo>
                  <a:lnTo>
                    <a:pt x="0" y="3113034"/>
                  </a:lnTo>
                  <a:lnTo>
                    <a:pt x="4657538" y="3113034"/>
                  </a:lnTo>
                  <a:lnTo>
                    <a:pt x="4657538" y="0"/>
                  </a:lnTo>
                  <a:close/>
                </a:path>
              </a:pathLst>
            </a:custGeom>
            <a:solidFill>
              <a:srgbClr val="DBA28F">
                <a:alpha val="795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07182" y="5928941"/>
            <a:ext cx="4493895" cy="12382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ctr">
              <a:lnSpc>
                <a:spcPct val="102200"/>
              </a:lnSpc>
              <a:spcBef>
                <a:spcPts val="75"/>
              </a:spcBef>
            </a:pPr>
            <a:r>
              <a:rPr sz="1950" spc="40" dirty="0">
                <a:solidFill>
                  <a:srgbClr val="5B5854"/>
                </a:solidFill>
                <a:latin typeface="Verdana"/>
                <a:cs typeface="Verdana"/>
              </a:rPr>
              <a:t>ПОДРОБНОЕ</a:t>
            </a:r>
            <a:r>
              <a:rPr sz="1950" spc="-8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10" dirty="0">
                <a:solidFill>
                  <a:srgbClr val="5B5854"/>
                </a:solidFill>
                <a:latin typeface="Verdana"/>
                <a:cs typeface="Verdana"/>
              </a:rPr>
              <a:t>ИЗУЧЕНИЕ</a:t>
            </a:r>
            <a:r>
              <a:rPr sz="1950" spc="-8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40" dirty="0">
                <a:solidFill>
                  <a:srgbClr val="5B5854"/>
                </a:solidFill>
                <a:latin typeface="Verdana"/>
                <a:cs typeface="Verdana"/>
              </a:rPr>
              <a:t>ИСТОРИИ </a:t>
            </a:r>
            <a:r>
              <a:rPr sz="1950" spc="-6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55" dirty="0">
                <a:solidFill>
                  <a:srgbClr val="5B5854"/>
                </a:solidFill>
                <a:latin typeface="Verdana"/>
                <a:cs typeface="Verdana"/>
              </a:rPr>
              <a:t>ОСВОБОЖДЕНИЯ </a:t>
            </a:r>
            <a:r>
              <a:rPr sz="1950" spc="50" dirty="0">
                <a:solidFill>
                  <a:srgbClr val="5B5854"/>
                </a:solidFill>
                <a:latin typeface="Verdana"/>
                <a:cs typeface="Verdana"/>
              </a:rPr>
              <a:t>РОСТОВА</a:t>
            </a:r>
            <a:r>
              <a:rPr sz="1950" spc="50" dirty="0">
                <a:solidFill>
                  <a:srgbClr val="5B5854"/>
                </a:solidFill>
                <a:latin typeface="Tahoma"/>
                <a:cs typeface="Tahoma"/>
              </a:rPr>
              <a:t>-</a:t>
            </a:r>
            <a:r>
              <a:rPr sz="1950" spc="50" dirty="0">
                <a:solidFill>
                  <a:srgbClr val="5B5854"/>
                </a:solidFill>
                <a:latin typeface="Verdana"/>
                <a:cs typeface="Verdana"/>
              </a:rPr>
              <a:t>НА</a:t>
            </a:r>
            <a:r>
              <a:rPr sz="1950" spc="50" dirty="0">
                <a:solidFill>
                  <a:srgbClr val="5B5854"/>
                </a:solidFill>
                <a:latin typeface="Tahoma"/>
                <a:cs typeface="Tahoma"/>
              </a:rPr>
              <a:t>- </a:t>
            </a:r>
            <a:r>
              <a:rPr sz="1950" spc="55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950" spc="35" dirty="0">
                <a:solidFill>
                  <a:srgbClr val="5B5854"/>
                </a:solidFill>
                <a:latin typeface="Verdana"/>
                <a:cs typeface="Verdana"/>
              </a:rPr>
              <a:t>ДОНУ</a:t>
            </a:r>
            <a:r>
              <a:rPr sz="1950" spc="35" dirty="0">
                <a:solidFill>
                  <a:srgbClr val="5B5854"/>
                </a:solidFill>
                <a:latin typeface="Tahoma"/>
                <a:cs typeface="Tahoma"/>
              </a:rPr>
              <a:t>. </a:t>
            </a:r>
            <a:r>
              <a:rPr sz="1950" spc="25" dirty="0">
                <a:solidFill>
                  <a:srgbClr val="5B5854"/>
                </a:solidFill>
                <a:latin typeface="Verdana"/>
                <a:cs typeface="Verdana"/>
              </a:rPr>
              <a:t>ОЗНАКОМЛЕНИЕ </a:t>
            </a:r>
            <a:r>
              <a:rPr sz="1950" spc="65" dirty="0">
                <a:solidFill>
                  <a:srgbClr val="5B5854"/>
                </a:solidFill>
                <a:latin typeface="Verdana"/>
                <a:cs typeface="Verdana"/>
              </a:rPr>
              <a:t>С </a:t>
            </a:r>
            <a:r>
              <a:rPr sz="1950" spc="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90" dirty="0">
                <a:solidFill>
                  <a:srgbClr val="5B5854"/>
                </a:solidFill>
                <a:latin typeface="Verdana"/>
                <a:cs typeface="Verdana"/>
              </a:rPr>
              <a:t>ВАЖНЫМИ</a:t>
            </a:r>
            <a:r>
              <a:rPr sz="1950" spc="-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55" dirty="0">
                <a:solidFill>
                  <a:srgbClr val="5B5854"/>
                </a:solidFill>
                <a:latin typeface="Verdana"/>
                <a:cs typeface="Verdana"/>
              </a:rPr>
              <a:t>МОМЕНТАМИ</a:t>
            </a:r>
            <a:r>
              <a:rPr sz="1950" spc="-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-35" dirty="0">
                <a:solidFill>
                  <a:srgbClr val="5B5854"/>
                </a:solidFill>
                <a:latin typeface="Verdana"/>
                <a:cs typeface="Verdana"/>
              </a:rPr>
              <a:t>И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5570" y="7143563"/>
            <a:ext cx="4531995" cy="184531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ctr">
              <a:lnSpc>
                <a:spcPct val="102200"/>
              </a:lnSpc>
              <a:spcBef>
                <a:spcPts val="75"/>
              </a:spcBef>
            </a:pPr>
            <a:r>
              <a:rPr sz="1950" spc="15" dirty="0">
                <a:solidFill>
                  <a:srgbClr val="5B5854"/>
                </a:solidFill>
                <a:latin typeface="Verdana"/>
                <a:cs typeface="Verdana"/>
              </a:rPr>
              <a:t>ФАКТАМИ</a:t>
            </a:r>
            <a:r>
              <a:rPr sz="1950" spc="-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-35" dirty="0">
                <a:solidFill>
                  <a:srgbClr val="5B5854"/>
                </a:solidFill>
                <a:latin typeface="Verdana"/>
                <a:cs typeface="Verdana"/>
              </a:rPr>
              <a:t>О</a:t>
            </a:r>
            <a:r>
              <a:rPr sz="1950" spc="-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35" dirty="0">
                <a:solidFill>
                  <a:srgbClr val="5B5854"/>
                </a:solidFill>
                <a:latin typeface="Verdana"/>
                <a:cs typeface="Verdana"/>
              </a:rPr>
              <a:t>БОЕВЫХ</a:t>
            </a:r>
            <a:r>
              <a:rPr sz="1950" spc="-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30" dirty="0">
                <a:solidFill>
                  <a:srgbClr val="5B5854"/>
                </a:solidFill>
                <a:latin typeface="Verdana"/>
                <a:cs typeface="Verdana"/>
              </a:rPr>
              <a:t>ДЕЙСТВИЯХ</a:t>
            </a:r>
            <a:r>
              <a:rPr sz="1950" spc="30" dirty="0">
                <a:solidFill>
                  <a:srgbClr val="5B5854"/>
                </a:solidFill>
                <a:latin typeface="Tahoma"/>
                <a:cs typeface="Tahoma"/>
              </a:rPr>
              <a:t>, </a:t>
            </a:r>
            <a:r>
              <a:rPr sz="1950" spc="-595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950" spc="40" dirty="0">
                <a:solidFill>
                  <a:srgbClr val="5B5854"/>
                </a:solidFill>
                <a:latin typeface="Verdana"/>
                <a:cs typeface="Verdana"/>
              </a:rPr>
              <a:t>ГЕРОЯХ </a:t>
            </a:r>
            <a:r>
              <a:rPr sz="1950" spc="-35" dirty="0">
                <a:solidFill>
                  <a:srgbClr val="5B5854"/>
                </a:solidFill>
                <a:latin typeface="Verdana"/>
                <a:cs typeface="Verdana"/>
              </a:rPr>
              <a:t>И </a:t>
            </a:r>
            <a:r>
              <a:rPr sz="1950" spc="25" dirty="0">
                <a:solidFill>
                  <a:srgbClr val="5B5854"/>
                </a:solidFill>
                <a:latin typeface="Verdana"/>
                <a:cs typeface="Verdana"/>
              </a:rPr>
              <a:t>ГЕРОИНЯХ</a:t>
            </a:r>
            <a:r>
              <a:rPr sz="1950" spc="25" dirty="0">
                <a:solidFill>
                  <a:srgbClr val="5B5854"/>
                </a:solidFill>
                <a:latin typeface="Tahoma"/>
                <a:cs typeface="Tahoma"/>
              </a:rPr>
              <a:t>, </a:t>
            </a:r>
            <a:r>
              <a:rPr sz="1950" spc="30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950" spc="40" dirty="0">
                <a:solidFill>
                  <a:srgbClr val="5B5854"/>
                </a:solidFill>
                <a:latin typeface="Verdana"/>
                <a:cs typeface="Verdana"/>
              </a:rPr>
              <a:t>ПРИНИМАВШИХ </a:t>
            </a:r>
            <a:r>
              <a:rPr sz="1950" spc="20" dirty="0">
                <a:solidFill>
                  <a:srgbClr val="5B5854"/>
                </a:solidFill>
                <a:latin typeface="Verdana"/>
                <a:cs typeface="Verdana"/>
              </a:rPr>
              <a:t>УЧАСТИЕ </a:t>
            </a:r>
            <a:r>
              <a:rPr sz="1950" spc="55" dirty="0">
                <a:solidFill>
                  <a:srgbClr val="5B5854"/>
                </a:solidFill>
                <a:latin typeface="Verdana"/>
                <a:cs typeface="Verdana"/>
              </a:rPr>
              <a:t>В </a:t>
            </a:r>
            <a:r>
              <a:rPr sz="1950" spc="6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55" dirty="0">
                <a:solidFill>
                  <a:srgbClr val="5B5854"/>
                </a:solidFill>
                <a:latin typeface="Verdana"/>
                <a:cs typeface="Verdana"/>
              </a:rPr>
              <a:t>ОСВОБОЖДЕНИИ </a:t>
            </a:r>
            <a:r>
              <a:rPr sz="1950" spc="75" dirty="0">
                <a:solidFill>
                  <a:srgbClr val="5B5854"/>
                </a:solidFill>
                <a:latin typeface="Verdana"/>
                <a:cs typeface="Verdana"/>
              </a:rPr>
              <a:t>ГОРОДА </a:t>
            </a:r>
            <a:r>
              <a:rPr sz="1950" spc="5" dirty="0">
                <a:solidFill>
                  <a:srgbClr val="5B5854"/>
                </a:solidFill>
                <a:latin typeface="Verdana"/>
                <a:cs typeface="Verdana"/>
              </a:rPr>
              <a:t>ОТ </a:t>
            </a:r>
            <a:r>
              <a:rPr sz="1950" spc="1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35" dirty="0">
                <a:solidFill>
                  <a:srgbClr val="5B5854"/>
                </a:solidFill>
                <a:latin typeface="Verdana"/>
                <a:cs typeface="Verdana"/>
              </a:rPr>
              <a:t>НЕМЕЦКО</a:t>
            </a:r>
            <a:r>
              <a:rPr sz="1950" spc="35" dirty="0">
                <a:solidFill>
                  <a:srgbClr val="5B5854"/>
                </a:solidFill>
                <a:latin typeface="Tahoma"/>
                <a:cs typeface="Tahoma"/>
              </a:rPr>
              <a:t>-</a:t>
            </a:r>
            <a:r>
              <a:rPr sz="1950" spc="35" dirty="0">
                <a:solidFill>
                  <a:srgbClr val="5B5854"/>
                </a:solidFill>
                <a:latin typeface="Verdana"/>
                <a:cs typeface="Verdana"/>
              </a:rPr>
              <a:t>ФАШИСТСКИХ </a:t>
            </a:r>
            <a:r>
              <a:rPr sz="1950" spc="4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20" dirty="0">
                <a:solidFill>
                  <a:srgbClr val="5B5854"/>
                </a:solidFill>
                <a:latin typeface="Verdana"/>
                <a:cs typeface="Verdana"/>
              </a:rPr>
              <a:t>ЗАХВАТЧИКОВ</a:t>
            </a:r>
            <a:endParaRPr sz="195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993806" y="5909224"/>
            <a:ext cx="6955790" cy="3992879"/>
            <a:chOff x="8993806" y="5909224"/>
            <a:chExt cx="6955790" cy="3992879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93806" y="8331179"/>
              <a:ext cx="6955653" cy="157063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250312" y="5909224"/>
              <a:ext cx="4443095" cy="3113405"/>
            </a:xfrm>
            <a:custGeom>
              <a:avLst/>
              <a:gdLst/>
              <a:ahLst/>
              <a:cxnLst/>
              <a:rect l="l" t="t" r="r" b="b"/>
              <a:pathLst>
                <a:path w="4443094" h="3113404">
                  <a:moveTo>
                    <a:pt x="4442640" y="0"/>
                  </a:moveTo>
                  <a:lnTo>
                    <a:pt x="0" y="0"/>
                  </a:lnTo>
                  <a:lnTo>
                    <a:pt x="0" y="3113034"/>
                  </a:lnTo>
                  <a:lnTo>
                    <a:pt x="4442640" y="3113034"/>
                  </a:lnTo>
                  <a:lnTo>
                    <a:pt x="4442640" y="0"/>
                  </a:lnTo>
                  <a:close/>
                </a:path>
              </a:pathLst>
            </a:custGeom>
            <a:solidFill>
              <a:srgbClr val="DBA28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0339708" y="6536252"/>
            <a:ext cx="4264025" cy="154178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065" marR="5080" algn="ctr">
              <a:lnSpc>
                <a:spcPct val="102200"/>
              </a:lnSpc>
              <a:spcBef>
                <a:spcPts val="75"/>
              </a:spcBef>
            </a:pPr>
            <a:r>
              <a:rPr sz="1950" spc="45" dirty="0">
                <a:solidFill>
                  <a:srgbClr val="5B5854"/>
                </a:solidFill>
                <a:latin typeface="Verdana"/>
                <a:cs typeface="Verdana"/>
              </a:rPr>
              <a:t>ФОРМИРОВАНИЕ ДУХОВНО</a:t>
            </a:r>
            <a:r>
              <a:rPr sz="1950" spc="45" dirty="0">
                <a:solidFill>
                  <a:srgbClr val="5B5854"/>
                </a:solidFill>
                <a:latin typeface="Tahoma"/>
                <a:cs typeface="Tahoma"/>
              </a:rPr>
              <a:t>- </a:t>
            </a:r>
            <a:r>
              <a:rPr sz="1950" spc="50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950" spc="45" dirty="0">
                <a:solidFill>
                  <a:srgbClr val="5B5854"/>
                </a:solidFill>
                <a:latin typeface="Verdana"/>
                <a:cs typeface="Verdana"/>
              </a:rPr>
              <a:t>НРАВСТВЕННЫХ</a:t>
            </a:r>
            <a:r>
              <a:rPr sz="1950" spc="-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10" dirty="0">
                <a:solidFill>
                  <a:srgbClr val="5B5854"/>
                </a:solidFill>
                <a:latin typeface="Verdana"/>
                <a:cs typeface="Verdana"/>
              </a:rPr>
              <a:t>ОТНОШЕНИЙ</a:t>
            </a:r>
            <a:r>
              <a:rPr sz="1950" spc="-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-35" dirty="0">
                <a:solidFill>
                  <a:srgbClr val="5B5854"/>
                </a:solidFill>
                <a:latin typeface="Verdana"/>
                <a:cs typeface="Verdana"/>
              </a:rPr>
              <a:t>И </a:t>
            </a:r>
            <a:r>
              <a:rPr sz="1950" spc="-6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40" dirty="0">
                <a:solidFill>
                  <a:srgbClr val="5B5854"/>
                </a:solidFill>
                <a:latin typeface="Verdana"/>
                <a:cs typeface="Verdana"/>
              </a:rPr>
              <a:t>ЧУВСТВА </a:t>
            </a:r>
            <a:r>
              <a:rPr sz="1950" spc="30" dirty="0">
                <a:solidFill>
                  <a:srgbClr val="5B5854"/>
                </a:solidFill>
                <a:latin typeface="Verdana"/>
                <a:cs typeface="Verdana"/>
              </a:rPr>
              <a:t>СОПРИЧАСТНОСТИ </a:t>
            </a:r>
            <a:r>
              <a:rPr sz="1950" dirty="0">
                <a:solidFill>
                  <a:srgbClr val="5B5854"/>
                </a:solidFill>
                <a:latin typeface="Verdana"/>
                <a:cs typeface="Verdana"/>
              </a:rPr>
              <a:t>К </a:t>
            </a:r>
            <a:r>
              <a:rPr sz="1950" spc="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50" dirty="0">
                <a:solidFill>
                  <a:srgbClr val="5B5854"/>
                </a:solidFill>
                <a:latin typeface="Verdana"/>
                <a:cs typeface="Verdana"/>
              </a:rPr>
              <a:t>КУЛЬТУРНОМУ </a:t>
            </a:r>
            <a:r>
              <a:rPr sz="1950" spc="60" dirty="0">
                <a:solidFill>
                  <a:srgbClr val="5B5854"/>
                </a:solidFill>
                <a:latin typeface="Verdana"/>
                <a:cs typeface="Verdana"/>
              </a:rPr>
              <a:t>НАСЛЕДИЮ </a:t>
            </a:r>
            <a:r>
              <a:rPr sz="1950" spc="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50" dirty="0">
                <a:solidFill>
                  <a:srgbClr val="5B5854"/>
                </a:solidFill>
                <a:latin typeface="Verdana"/>
                <a:cs typeface="Verdana"/>
              </a:rPr>
              <a:t>СВОЕГО</a:t>
            </a:r>
            <a:r>
              <a:rPr sz="1950" spc="-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65" dirty="0">
                <a:solidFill>
                  <a:srgbClr val="5B5854"/>
                </a:solidFill>
                <a:latin typeface="Verdana"/>
                <a:cs typeface="Verdana"/>
              </a:rPr>
              <a:t>НАРОДА</a:t>
            </a:r>
            <a:endParaRPr sz="1950"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3852300" y="5909224"/>
            <a:ext cx="6252210" cy="3992879"/>
            <a:chOff x="13852300" y="5909224"/>
            <a:chExt cx="6252210" cy="3992879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852300" y="8331179"/>
              <a:ext cx="6251799" cy="157063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5108806" y="5909224"/>
              <a:ext cx="4600575" cy="3113405"/>
            </a:xfrm>
            <a:custGeom>
              <a:avLst/>
              <a:gdLst/>
              <a:ahLst/>
              <a:cxnLst/>
              <a:rect l="l" t="t" r="r" b="b"/>
              <a:pathLst>
                <a:path w="4600575" h="3113404">
                  <a:moveTo>
                    <a:pt x="4600270" y="0"/>
                  </a:moveTo>
                  <a:lnTo>
                    <a:pt x="0" y="0"/>
                  </a:lnTo>
                  <a:lnTo>
                    <a:pt x="0" y="3113034"/>
                  </a:lnTo>
                  <a:lnTo>
                    <a:pt x="4600270" y="3113034"/>
                  </a:lnTo>
                  <a:lnTo>
                    <a:pt x="4600270" y="0"/>
                  </a:lnTo>
                  <a:close/>
                </a:path>
              </a:pathLst>
            </a:custGeom>
            <a:solidFill>
              <a:srgbClr val="DBA28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5148597" y="6232596"/>
            <a:ext cx="4526280" cy="24530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ctr">
              <a:lnSpc>
                <a:spcPct val="102200"/>
              </a:lnSpc>
              <a:spcBef>
                <a:spcPts val="75"/>
              </a:spcBef>
              <a:tabLst>
                <a:tab pos="3721735" algn="l"/>
              </a:tabLst>
            </a:pPr>
            <a:r>
              <a:rPr sz="1950" spc="35" dirty="0">
                <a:solidFill>
                  <a:srgbClr val="5B5854"/>
                </a:solidFill>
                <a:latin typeface="Verdana"/>
                <a:cs typeface="Verdana"/>
              </a:rPr>
              <a:t>РАЗВИТИЕ </a:t>
            </a:r>
            <a:r>
              <a:rPr sz="1950" spc="5" dirty="0">
                <a:solidFill>
                  <a:srgbClr val="5B5854"/>
                </a:solidFill>
                <a:latin typeface="Verdana"/>
                <a:cs typeface="Verdana"/>
              </a:rPr>
              <a:t>У </a:t>
            </a:r>
            <a:r>
              <a:rPr sz="1950" spc="90" dirty="0">
                <a:solidFill>
                  <a:srgbClr val="5B5854"/>
                </a:solidFill>
                <a:latin typeface="Verdana"/>
                <a:cs typeface="Verdana"/>
              </a:rPr>
              <a:t>МОЛОДЕЖИ </a:t>
            </a:r>
            <a:r>
              <a:rPr sz="1950" spc="9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40" dirty="0">
                <a:solidFill>
                  <a:srgbClr val="5B5854"/>
                </a:solidFill>
                <a:latin typeface="Verdana"/>
                <a:cs typeface="Verdana"/>
              </a:rPr>
              <a:t>ЧУВСТВА </a:t>
            </a:r>
            <a:r>
              <a:rPr sz="1950" spc="45" dirty="0">
                <a:solidFill>
                  <a:srgbClr val="5B5854"/>
                </a:solidFill>
                <a:latin typeface="Verdana"/>
                <a:cs typeface="Verdana"/>
              </a:rPr>
              <a:t>СОСТРАДАНИЯ</a:t>
            </a:r>
            <a:r>
              <a:rPr sz="1950" spc="45" dirty="0">
                <a:solidFill>
                  <a:srgbClr val="5B5854"/>
                </a:solidFill>
                <a:latin typeface="Tahoma"/>
                <a:cs typeface="Tahoma"/>
              </a:rPr>
              <a:t>, </a:t>
            </a:r>
            <a:r>
              <a:rPr sz="1950" spc="50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950" spc="55" dirty="0">
                <a:solidFill>
                  <a:srgbClr val="5B5854"/>
                </a:solidFill>
                <a:latin typeface="Verdana"/>
                <a:cs typeface="Verdana"/>
              </a:rPr>
              <a:t>ПЕРЕЖИВАНИЯ </a:t>
            </a:r>
            <a:r>
              <a:rPr sz="1950" spc="-35" dirty="0">
                <a:solidFill>
                  <a:srgbClr val="5B5854"/>
                </a:solidFill>
                <a:latin typeface="Verdana"/>
                <a:cs typeface="Verdana"/>
              </a:rPr>
              <a:t>И </a:t>
            </a:r>
            <a:r>
              <a:rPr sz="1950" spc="65" dirty="0">
                <a:solidFill>
                  <a:srgbClr val="5B5854"/>
                </a:solidFill>
                <a:latin typeface="Verdana"/>
                <a:cs typeface="Verdana"/>
              </a:rPr>
              <a:t>ГОРДОСТИ </a:t>
            </a:r>
            <a:r>
              <a:rPr sz="1950" spc="10" dirty="0">
                <a:solidFill>
                  <a:srgbClr val="5B5854"/>
                </a:solidFill>
                <a:latin typeface="Verdana"/>
                <a:cs typeface="Verdana"/>
              </a:rPr>
              <a:t>ЗА </a:t>
            </a:r>
            <a:r>
              <a:rPr sz="1950" spc="1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25" dirty="0">
                <a:solidFill>
                  <a:srgbClr val="5B5854"/>
                </a:solidFill>
                <a:latin typeface="Verdana"/>
                <a:cs typeface="Verdana"/>
              </a:rPr>
              <a:t>СТОЙКОСТЬ </a:t>
            </a:r>
            <a:r>
              <a:rPr sz="1950" spc="50" dirty="0">
                <a:solidFill>
                  <a:srgbClr val="5B5854"/>
                </a:solidFill>
                <a:latin typeface="Verdana"/>
                <a:cs typeface="Verdana"/>
              </a:rPr>
              <a:t>СВОЕГО </a:t>
            </a:r>
            <a:r>
              <a:rPr sz="1950" spc="60" dirty="0">
                <a:solidFill>
                  <a:srgbClr val="5B5854"/>
                </a:solidFill>
                <a:latin typeface="Verdana"/>
                <a:cs typeface="Verdana"/>
              </a:rPr>
              <a:t>НАРОДА </a:t>
            </a:r>
            <a:r>
              <a:rPr sz="1950" spc="10" dirty="0">
                <a:solidFill>
                  <a:srgbClr val="5B5854"/>
                </a:solidFill>
                <a:latin typeface="Verdana"/>
                <a:cs typeface="Verdana"/>
              </a:rPr>
              <a:t>НА </a:t>
            </a:r>
            <a:r>
              <a:rPr sz="1950" spc="1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45" dirty="0">
                <a:solidFill>
                  <a:srgbClr val="5B5854"/>
                </a:solidFill>
                <a:latin typeface="Verdana"/>
                <a:cs typeface="Verdana"/>
              </a:rPr>
              <a:t>ПРОТЯЖЕНИИ</a:t>
            </a:r>
            <a:r>
              <a:rPr sz="1950" spc="-5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45" dirty="0">
                <a:solidFill>
                  <a:srgbClr val="5B5854"/>
                </a:solidFill>
                <a:latin typeface="Verdana"/>
                <a:cs typeface="Verdana"/>
              </a:rPr>
              <a:t>ВСЕХ</a:t>
            </a:r>
            <a:r>
              <a:rPr sz="1950" spc="-5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10" dirty="0">
                <a:solidFill>
                  <a:srgbClr val="5B5854"/>
                </a:solidFill>
                <a:latin typeface="Verdana"/>
                <a:cs typeface="Verdana"/>
              </a:rPr>
              <a:t>ВОЙН</a:t>
            </a:r>
            <a:r>
              <a:rPr sz="1950" spc="10" dirty="0">
                <a:solidFill>
                  <a:srgbClr val="5B5854"/>
                </a:solidFill>
                <a:latin typeface="Tahoma"/>
                <a:cs typeface="Tahoma"/>
              </a:rPr>
              <a:t>,	</a:t>
            </a:r>
            <a:r>
              <a:rPr sz="1950" spc="65" dirty="0">
                <a:solidFill>
                  <a:srgbClr val="5B5854"/>
                </a:solidFill>
                <a:latin typeface="Verdana"/>
                <a:cs typeface="Verdana"/>
              </a:rPr>
              <a:t>С </a:t>
            </a:r>
            <a:r>
              <a:rPr sz="1950" spc="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55" dirty="0">
                <a:solidFill>
                  <a:srgbClr val="5B5854"/>
                </a:solidFill>
                <a:latin typeface="Verdana"/>
                <a:cs typeface="Verdana"/>
              </a:rPr>
              <a:t>ПОМОЩЬЮ </a:t>
            </a:r>
            <a:r>
              <a:rPr sz="1950" spc="45" dirty="0">
                <a:solidFill>
                  <a:srgbClr val="5B5854"/>
                </a:solidFill>
                <a:latin typeface="Verdana"/>
                <a:cs typeface="Verdana"/>
              </a:rPr>
              <a:t>МУЗЫКАЛЬНЫХ </a:t>
            </a:r>
            <a:r>
              <a:rPr sz="1950" spc="5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40" dirty="0">
                <a:solidFill>
                  <a:srgbClr val="5B5854"/>
                </a:solidFill>
                <a:latin typeface="Verdana"/>
                <a:cs typeface="Verdana"/>
              </a:rPr>
              <a:t>ПРОИЗВЕДЕНИЙ</a:t>
            </a:r>
            <a:r>
              <a:rPr sz="1950" spc="-9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-35" dirty="0">
                <a:solidFill>
                  <a:srgbClr val="5B5854"/>
                </a:solidFill>
                <a:latin typeface="Verdana"/>
                <a:cs typeface="Verdana"/>
              </a:rPr>
              <a:t>И</a:t>
            </a:r>
            <a:r>
              <a:rPr sz="1950" spc="-9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25" dirty="0">
                <a:solidFill>
                  <a:srgbClr val="5B5854"/>
                </a:solidFill>
                <a:latin typeface="Verdana"/>
                <a:cs typeface="Verdana"/>
              </a:rPr>
              <a:t>ПОЭТИЧЕСКОЙ </a:t>
            </a:r>
            <a:r>
              <a:rPr sz="1950" spc="-6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65" dirty="0">
                <a:solidFill>
                  <a:srgbClr val="5B5854"/>
                </a:solidFill>
                <a:latin typeface="Verdana"/>
                <a:cs typeface="Verdana"/>
              </a:rPr>
              <a:t>ЛИТЕРАТУРЫ</a:t>
            </a:r>
            <a:endParaRPr sz="1950">
              <a:latin typeface="Verdana"/>
              <a:cs typeface="Verdan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158555" y="5909224"/>
            <a:ext cx="7113905" cy="3992879"/>
            <a:chOff x="4158555" y="5909224"/>
            <a:chExt cx="7113905" cy="3992879"/>
          </a:xfrm>
        </p:grpSpPr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58555" y="8331179"/>
              <a:ext cx="7113282" cy="157063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415061" y="5909224"/>
              <a:ext cx="4600575" cy="3113405"/>
            </a:xfrm>
            <a:custGeom>
              <a:avLst/>
              <a:gdLst/>
              <a:ahLst/>
              <a:cxnLst/>
              <a:rect l="l" t="t" r="r" b="b"/>
              <a:pathLst>
                <a:path w="4600575" h="3113404">
                  <a:moveTo>
                    <a:pt x="4600270" y="0"/>
                  </a:moveTo>
                  <a:lnTo>
                    <a:pt x="0" y="0"/>
                  </a:lnTo>
                  <a:lnTo>
                    <a:pt x="0" y="3113034"/>
                  </a:lnTo>
                  <a:lnTo>
                    <a:pt x="4600270" y="3113034"/>
                  </a:lnTo>
                  <a:lnTo>
                    <a:pt x="4600270" y="0"/>
                  </a:lnTo>
                  <a:close/>
                </a:path>
              </a:pathLst>
            </a:custGeom>
            <a:solidFill>
              <a:srgbClr val="DBA28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893504" y="6839908"/>
            <a:ext cx="3648710" cy="12382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ctr">
              <a:lnSpc>
                <a:spcPct val="102200"/>
              </a:lnSpc>
              <a:spcBef>
                <a:spcPts val="75"/>
              </a:spcBef>
            </a:pPr>
            <a:r>
              <a:rPr sz="1950" spc="35" dirty="0">
                <a:solidFill>
                  <a:srgbClr val="5B5854"/>
                </a:solidFill>
                <a:latin typeface="Verdana"/>
                <a:cs typeface="Verdana"/>
              </a:rPr>
              <a:t>РАЗВИТИЕ </a:t>
            </a:r>
            <a:r>
              <a:rPr sz="1950" spc="5" dirty="0">
                <a:solidFill>
                  <a:srgbClr val="5B5854"/>
                </a:solidFill>
                <a:latin typeface="Verdana"/>
                <a:cs typeface="Verdana"/>
              </a:rPr>
              <a:t>У </a:t>
            </a:r>
            <a:r>
              <a:rPr sz="1950" spc="90" dirty="0">
                <a:solidFill>
                  <a:srgbClr val="5B5854"/>
                </a:solidFill>
                <a:latin typeface="Verdana"/>
                <a:cs typeface="Verdana"/>
              </a:rPr>
              <a:t>МОЛОДЕЖИ </a:t>
            </a:r>
            <a:r>
              <a:rPr sz="1950" spc="9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20" dirty="0">
                <a:solidFill>
                  <a:srgbClr val="5B5854"/>
                </a:solidFill>
                <a:latin typeface="Verdana"/>
                <a:cs typeface="Verdana"/>
              </a:rPr>
              <a:t>ЛИЧНОСТНЫХ </a:t>
            </a:r>
            <a:r>
              <a:rPr sz="1950" spc="40" dirty="0">
                <a:solidFill>
                  <a:srgbClr val="5B5854"/>
                </a:solidFill>
                <a:latin typeface="Verdana"/>
                <a:cs typeface="Verdana"/>
              </a:rPr>
              <a:t>КАЧЕСТВ </a:t>
            </a:r>
            <a:r>
              <a:rPr sz="1950" spc="4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25" dirty="0">
                <a:solidFill>
                  <a:srgbClr val="5B5854"/>
                </a:solidFill>
                <a:latin typeface="Verdana"/>
                <a:cs typeface="Verdana"/>
              </a:rPr>
              <a:t>ПАТРИОТА</a:t>
            </a:r>
            <a:r>
              <a:rPr sz="1950" spc="-9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-35" dirty="0">
                <a:solidFill>
                  <a:srgbClr val="5B5854"/>
                </a:solidFill>
                <a:latin typeface="Verdana"/>
                <a:cs typeface="Verdana"/>
              </a:rPr>
              <a:t>И</a:t>
            </a:r>
            <a:r>
              <a:rPr sz="1950" spc="-9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80" dirty="0">
                <a:solidFill>
                  <a:srgbClr val="5B5854"/>
                </a:solidFill>
                <a:latin typeface="Verdana"/>
                <a:cs typeface="Verdana"/>
              </a:rPr>
              <a:t>ГРАЖДАНИНА </a:t>
            </a:r>
            <a:r>
              <a:rPr sz="1950" spc="-6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40" dirty="0">
                <a:solidFill>
                  <a:srgbClr val="5B5854"/>
                </a:solidFill>
                <a:latin typeface="Verdana"/>
                <a:cs typeface="Verdana"/>
              </a:rPr>
              <a:t>НАШЕГО</a:t>
            </a:r>
            <a:r>
              <a:rPr sz="1950" spc="-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30" dirty="0">
                <a:solidFill>
                  <a:srgbClr val="5B5854"/>
                </a:solidFill>
                <a:latin typeface="Verdana"/>
                <a:cs typeface="Verdana"/>
              </a:rPr>
              <a:t>ОТЕЧЕСТВА</a:t>
            </a:r>
            <a:endParaRPr sz="195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73032" y="4290904"/>
            <a:ext cx="5915025" cy="189801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5034280" algn="l"/>
              </a:tabLst>
            </a:pPr>
            <a:r>
              <a:rPr sz="12250" spc="140" dirty="0">
                <a:solidFill>
                  <a:srgbClr val="5B5854"/>
                </a:solidFill>
                <a:latin typeface="Tahoma"/>
                <a:cs typeface="Tahoma"/>
              </a:rPr>
              <a:t>1	2</a:t>
            </a:r>
            <a:endParaRPr sz="1225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517199" y="4290904"/>
            <a:ext cx="5570855" cy="189801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4690110" algn="l"/>
              </a:tabLst>
            </a:pPr>
            <a:r>
              <a:rPr sz="12250" spc="140" dirty="0">
                <a:solidFill>
                  <a:srgbClr val="5B5854"/>
                </a:solidFill>
                <a:latin typeface="Tahoma"/>
                <a:cs typeface="Tahoma"/>
              </a:rPr>
              <a:t>3	4</a:t>
            </a:r>
            <a:endParaRPr sz="12250">
              <a:latin typeface="Tahoma"/>
              <a:cs typeface="Tahoma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3360" rIns="0" bIns="0" rtlCol="0">
            <a:spAutoFit/>
          </a:bodyPr>
          <a:lstStyle/>
          <a:p>
            <a:pPr marL="12065" algn="ctr">
              <a:lnSpc>
                <a:spcPct val="100000"/>
              </a:lnSpc>
              <a:spcBef>
                <a:spcPts val="1680"/>
              </a:spcBef>
            </a:pPr>
            <a:r>
              <a:rPr spc="105" dirty="0"/>
              <a:t>ДОСТИГНУТЫЕ</a:t>
            </a:r>
            <a:r>
              <a:rPr spc="-190" dirty="0"/>
              <a:t> </a:t>
            </a:r>
            <a:r>
              <a:rPr spc="105" dirty="0"/>
              <a:t>РЕЗУЛЬТАТЫ</a:t>
            </a:r>
          </a:p>
          <a:p>
            <a:pPr marL="35560" algn="ctr">
              <a:lnSpc>
                <a:spcPct val="100000"/>
              </a:lnSpc>
              <a:spcBef>
                <a:spcPts val="1055"/>
              </a:spcBef>
            </a:pPr>
            <a:r>
              <a:rPr sz="3100" spc="280" dirty="0"/>
              <a:t>БЛАГОДАРЯ</a:t>
            </a:r>
            <a:r>
              <a:rPr sz="3100" spc="335" dirty="0"/>
              <a:t> </a:t>
            </a:r>
            <a:r>
              <a:rPr sz="3100" spc="290" dirty="0"/>
              <a:t>ВНЕДРЕНИЮ</a:t>
            </a:r>
            <a:r>
              <a:rPr sz="3100" spc="340" dirty="0"/>
              <a:t> </a:t>
            </a:r>
            <a:r>
              <a:rPr sz="3100" spc="235" dirty="0"/>
              <a:t>ПРАКТИКИ</a:t>
            </a:r>
            <a:r>
              <a:rPr sz="3100" spc="-810" dirty="0"/>
              <a:t> </a:t>
            </a:r>
            <a:endParaRPr sz="31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6035" y="3490629"/>
            <a:ext cx="480587" cy="48058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6035" y="5186913"/>
            <a:ext cx="480587" cy="48058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6035" y="6883196"/>
            <a:ext cx="480587" cy="48058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421811" y="3348748"/>
            <a:ext cx="17216755" cy="4612005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304800">
              <a:lnSpc>
                <a:spcPct val="100000"/>
              </a:lnSpc>
              <a:spcBef>
                <a:spcPts val="655"/>
              </a:spcBef>
            </a:pPr>
            <a:r>
              <a:rPr sz="3450" spc="30" dirty="0">
                <a:solidFill>
                  <a:srgbClr val="5B5854"/>
                </a:solidFill>
                <a:latin typeface="Lucida Sans Unicode"/>
                <a:cs typeface="Lucida Sans Unicode"/>
              </a:rPr>
              <a:t>Посещаемость</a:t>
            </a:r>
            <a:r>
              <a:rPr sz="3450" spc="-85" dirty="0">
                <a:solidFill>
                  <a:srgbClr val="5B5854"/>
                </a:solidFill>
                <a:latin typeface="Lucida Sans Unicode"/>
                <a:cs typeface="Lucida Sans Unicode"/>
              </a:rPr>
              <a:t> </a:t>
            </a:r>
            <a:r>
              <a:rPr sz="3450" spc="15" dirty="0">
                <a:solidFill>
                  <a:srgbClr val="5B5854"/>
                </a:solidFill>
                <a:latin typeface="Lucida Sans Unicode"/>
                <a:cs typeface="Lucida Sans Unicode"/>
              </a:rPr>
              <a:t>культурно</a:t>
            </a:r>
            <a:r>
              <a:rPr sz="3450" spc="15" dirty="0">
                <a:solidFill>
                  <a:srgbClr val="5B5854"/>
                </a:solidFill>
                <a:latin typeface="Microsoft Sans Serif"/>
                <a:cs typeface="Microsoft Sans Serif"/>
              </a:rPr>
              <a:t>-</a:t>
            </a:r>
            <a:r>
              <a:rPr sz="3450" spc="15" dirty="0">
                <a:solidFill>
                  <a:srgbClr val="5B5854"/>
                </a:solidFill>
                <a:latin typeface="Lucida Sans Unicode"/>
                <a:cs typeface="Lucida Sans Unicode"/>
              </a:rPr>
              <a:t>просветительских</a:t>
            </a:r>
            <a:r>
              <a:rPr sz="3450" spc="-85" dirty="0">
                <a:solidFill>
                  <a:srgbClr val="5B5854"/>
                </a:solidFill>
                <a:latin typeface="Lucida Sans Unicode"/>
                <a:cs typeface="Lucida Sans Unicode"/>
              </a:rPr>
              <a:t> </a:t>
            </a:r>
            <a:r>
              <a:rPr sz="3450" spc="45" dirty="0">
                <a:solidFill>
                  <a:srgbClr val="5B5854"/>
                </a:solidFill>
                <a:latin typeface="Lucida Sans Unicode"/>
                <a:cs typeface="Lucida Sans Unicode"/>
              </a:rPr>
              <a:t>мероприятий</a:t>
            </a:r>
            <a:r>
              <a:rPr sz="3450" spc="-85" dirty="0">
                <a:solidFill>
                  <a:srgbClr val="5B5854"/>
                </a:solidFill>
                <a:latin typeface="Lucida Sans Unicode"/>
                <a:cs typeface="Lucida Sans Unicode"/>
              </a:rPr>
              <a:t> </a:t>
            </a:r>
            <a:r>
              <a:rPr sz="3450" spc="30" dirty="0">
                <a:solidFill>
                  <a:srgbClr val="5B5854"/>
                </a:solidFill>
                <a:latin typeface="Lucida Sans Unicode"/>
                <a:cs typeface="Lucida Sans Unicode"/>
              </a:rPr>
              <a:t>увеличилась</a:t>
            </a:r>
            <a:r>
              <a:rPr sz="3450" spc="-85" dirty="0">
                <a:solidFill>
                  <a:srgbClr val="5B5854"/>
                </a:solidFill>
                <a:latin typeface="Lucida Sans Unicode"/>
                <a:cs typeface="Lucida Sans Unicode"/>
              </a:rPr>
              <a:t> </a:t>
            </a:r>
            <a:r>
              <a:rPr sz="3450" spc="-15" dirty="0">
                <a:solidFill>
                  <a:srgbClr val="5B5854"/>
                </a:solidFill>
                <a:latin typeface="Lucida Sans Unicode"/>
                <a:cs typeface="Lucida Sans Unicode"/>
              </a:rPr>
              <a:t>на</a:t>
            </a:r>
            <a:endParaRPr sz="34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3450" spc="105" dirty="0">
                <a:solidFill>
                  <a:srgbClr val="5B5854"/>
                </a:solidFill>
                <a:latin typeface="Microsoft Sans Serif"/>
                <a:cs typeface="Microsoft Sans Serif"/>
              </a:rPr>
              <a:t>23%.</a:t>
            </a:r>
            <a:endParaRPr sz="3450">
              <a:latin typeface="Microsoft Sans Serif"/>
              <a:cs typeface="Microsoft Sans Serif"/>
            </a:endParaRPr>
          </a:p>
          <a:p>
            <a:pPr marL="12700" marR="2171700" indent="292100">
              <a:lnSpc>
                <a:spcPct val="113500"/>
              </a:lnSpc>
              <a:spcBef>
                <a:spcPts val="3959"/>
              </a:spcBef>
            </a:pPr>
            <a:r>
              <a:rPr sz="3450" spc="20" dirty="0">
                <a:solidFill>
                  <a:srgbClr val="5B5854"/>
                </a:solidFill>
                <a:latin typeface="Lucida Sans Unicode"/>
                <a:cs typeface="Lucida Sans Unicode"/>
              </a:rPr>
              <a:t>Начата</a:t>
            </a:r>
            <a:r>
              <a:rPr sz="3450" spc="-95" dirty="0">
                <a:solidFill>
                  <a:srgbClr val="5B5854"/>
                </a:solidFill>
                <a:latin typeface="Lucida Sans Unicode"/>
                <a:cs typeface="Lucida Sans Unicode"/>
              </a:rPr>
              <a:t> </a:t>
            </a:r>
            <a:r>
              <a:rPr sz="3450" spc="15" dirty="0">
                <a:solidFill>
                  <a:srgbClr val="5B5854"/>
                </a:solidFill>
                <a:latin typeface="Lucida Sans Unicode"/>
                <a:cs typeface="Lucida Sans Unicode"/>
              </a:rPr>
              <a:t>воспитательная</a:t>
            </a:r>
            <a:r>
              <a:rPr sz="3450" spc="-90" dirty="0">
                <a:solidFill>
                  <a:srgbClr val="5B5854"/>
                </a:solidFill>
                <a:latin typeface="Lucida Sans Unicode"/>
                <a:cs typeface="Lucida Sans Unicode"/>
              </a:rPr>
              <a:t> </a:t>
            </a:r>
            <a:r>
              <a:rPr sz="3450" spc="30" dirty="0">
                <a:solidFill>
                  <a:srgbClr val="5B5854"/>
                </a:solidFill>
                <a:latin typeface="Lucida Sans Unicode"/>
                <a:cs typeface="Lucida Sans Unicode"/>
              </a:rPr>
              <a:t>работа</a:t>
            </a:r>
            <a:r>
              <a:rPr sz="3450" spc="-90" dirty="0">
                <a:solidFill>
                  <a:srgbClr val="5B5854"/>
                </a:solidFill>
                <a:latin typeface="Lucida Sans Unicode"/>
                <a:cs typeface="Lucida Sans Unicode"/>
              </a:rPr>
              <a:t> </a:t>
            </a:r>
            <a:r>
              <a:rPr sz="3450" spc="-40" dirty="0">
                <a:solidFill>
                  <a:srgbClr val="5B5854"/>
                </a:solidFill>
                <a:latin typeface="Lucida Sans Unicode"/>
                <a:cs typeface="Lucida Sans Unicode"/>
              </a:rPr>
              <a:t>по</a:t>
            </a:r>
            <a:r>
              <a:rPr sz="3450" spc="-90" dirty="0">
                <a:solidFill>
                  <a:srgbClr val="5B5854"/>
                </a:solidFill>
                <a:latin typeface="Lucida Sans Unicode"/>
                <a:cs typeface="Lucida Sans Unicode"/>
              </a:rPr>
              <a:t> </a:t>
            </a:r>
            <a:r>
              <a:rPr sz="3450" spc="60" dirty="0">
                <a:solidFill>
                  <a:srgbClr val="5B5854"/>
                </a:solidFill>
                <a:latin typeface="Lucida Sans Unicode"/>
                <a:cs typeface="Lucida Sans Unicode"/>
              </a:rPr>
              <a:t>решению</a:t>
            </a:r>
            <a:r>
              <a:rPr sz="3450" spc="-90" dirty="0">
                <a:solidFill>
                  <a:srgbClr val="5B5854"/>
                </a:solidFill>
                <a:latin typeface="Lucida Sans Unicode"/>
                <a:cs typeface="Lucida Sans Unicode"/>
              </a:rPr>
              <a:t> </a:t>
            </a:r>
            <a:r>
              <a:rPr sz="3450" spc="20" dirty="0">
                <a:solidFill>
                  <a:srgbClr val="5B5854"/>
                </a:solidFill>
                <a:latin typeface="Lucida Sans Unicode"/>
                <a:cs typeface="Lucida Sans Unicode"/>
              </a:rPr>
              <a:t>проблем</a:t>
            </a:r>
            <a:r>
              <a:rPr sz="3450" spc="-90" dirty="0">
                <a:solidFill>
                  <a:srgbClr val="5B5854"/>
                </a:solidFill>
                <a:latin typeface="Lucida Sans Unicode"/>
                <a:cs typeface="Lucida Sans Unicode"/>
              </a:rPr>
              <a:t> </a:t>
            </a:r>
            <a:r>
              <a:rPr sz="3450" spc="30" dirty="0">
                <a:solidFill>
                  <a:srgbClr val="5B5854"/>
                </a:solidFill>
                <a:latin typeface="Lucida Sans Unicode"/>
                <a:cs typeface="Lucida Sans Unicode"/>
              </a:rPr>
              <a:t>гражданской </a:t>
            </a:r>
            <a:r>
              <a:rPr sz="3450" spc="-1075" dirty="0">
                <a:solidFill>
                  <a:srgbClr val="5B5854"/>
                </a:solidFill>
                <a:latin typeface="Lucida Sans Unicode"/>
                <a:cs typeface="Lucida Sans Unicode"/>
              </a:rPr>
              <a:t> </a:t>
            </a:r>
            <a:r>
              <a:rPr sz="3450" spc="25" dirty="0">
                <a:solidFill>
                  <a:srgbClr val="5B5854"/>
                </a:solidFill>
                <a:latin typeface="Lucida Sans Unicode"/>
                <a:cs typeface="Lucida Sans Unicode"/>
              </a:rPr>
              <a:t>заинтересованности</a:t>
            </a:r>
            <a:r>
              <a:rPr sz="3450" spc="-85" dirty="0">
                <a:solidFill>
                  <a:srgbClr val="5B5854"/>
                </a:solidFill>
                <a:latin typeface="Lucida Sans Unicode"/>
                <a:cs typeface="Lucida Sans Unicode"/>
              </a:rPr>
              <a:t> </a:t>
            </a:r>
            <a:r>
              <a:rPr sz="3450" spc="35" dirty="0">
                <a:solidFill>
                  <a:srgbClr val="5B5854"/>
                </a:solidFill>
                <a:latin typeface="Lucida Sans Unicode"/>
                <a:cs typeface="Lucida Sans Unicode"/>
              </a:rPr>
              <a:t>молодежи</a:t>
            </a:r>
            <a:r>
              <a:rPr sz="3450" spc="-85" dirty="0">
                <a:solidFill>
                  <a:srgbClr val="5B5854"/>
                </a:solidFill>
                <a:latin typeface="Lucida Sans Unicode"/>
                <a:cs typeface="Lucida Sans Unicode"/>
              </a:rPr>
              <a:t> </a:t>
            </a:r>
            <a:r>
              <a:rPr sz="3450" spc="-25" dirty="0">
                <a:solidFill>
                  <a:srgbClr val="5B5854"/>
                </a:solidFill>
                <a:latin typeface="Lucida Sans Unicode"/>
                <a:cs typeface="Lucida Sans Unicode"/>
              </a:rPr>
              <a:t>и</a:t>
            </a:r>
            <a:r>
              <a:rPr sz="3450" spc="-85" dirty="0">
                <a:solidFill>
                  <a:srgbClr val="5B5854"/>
                </a:solidFill>
                <a:latin typeface="Lucida Sans Unicode"/>
                <a:cs typeface="Lucida Sans Unicode"/>
              </a:rPr>
              <a:t> </a:t>
            </a:r>
            <a:r>
              <a:rPr sz="3450" spc="-150" dirty="0">
                <a:solidFill>
                  <a:srgbClr val="5B5854"/>
                </a:solidFill>
                <a:latin typeface="Lucida Sans Unicode"/>
                <a:cs typeface="Lucida Sans Unicode"/>
              </a:rPr>
              <a:t>их</a:t>
            </a:r>
            <a:r>
              <a:rPr sz="3450" spc="-85" dirty="0">
                <a:solidFill>
                  <a:srgbClr val="5B5854"/>
                </a:solidFill>
                <a:latin typeface="Lucida Sans Unicode"/>
                <a:cs typeface="Lucida Sans Unicode"/>
              </a:rPr>
              <a:t> </a:t>
            </a:r>
            <a:r>
              <a:rPr sz="3450" spc="10" dirty="0">
                <a:solidFill>
                  <a:srgbClr val="5B5854"/>
                </a:solidFill>
                <a:latin typeface="Lucida Sans Unicode"/>
                <a:cs typeface="Lucida Sans Unicode"/>
              </a:rPr>
              <a:t>патриотических</a:t>
            </a:r>
            <a:r>
              <a:rPr sz="3450" spc="-85" dirty="0">
                <a:solidFill>
                  <a:srgbClr val="5B5854"/>
                </a:solidFill>
                <a:latin typeface="Lucida Sans Unicode"/>
                <a:cs typeface="Lucida Sans Unicode"/>
              </a:rPr>
              <a:t> </a:t>
            </a:r>
            <a:r>
              <a:rPr sz="3450" spc="-20" dirty="0">
                <a:solidFill>
                  <a:srgbClr val="5B5854"/>
                </a:solidFill>
                <a:latin typeface="Lucida Sans Unicode"/>
                <a:cs typeface="Lucida Sans Unicode"/>
              </a:rPr>
              <a:t>взглядов</a:t>
            </a:r>
            <a:r>
              <a:rPr sz="3450" spc="-20" dirty="0">
                <a:solidFill>
                  <a:srgbClr val="5B5854"/>
                </a:solidFill>
                <a:latin typeface="Microsoft Sans Serif"/>
                <a:cs typeface="Microsoft Sans Serif"/>
              </a:rPr>
              <a:t>.</a:t>
            </a:r>
            <a:endParaRPr sz="3450">
              <a:latin typeface="Microsoft Sans Serif"/>
              <a:cs typeface="Microsoft Sans Serif"/>
            </a:endParaRPr>
          </a:p>
          <a:p>
            <a:pPr marL="242570" marR="5080" indent="61594">
              <a:lnSpc>
                <a:spcPct val="113500"/>
              </a:lnSpc>
              <a:spcBef>
                <a:spcPts val="3954"/>
              </a:spcBef>
            </a:pPr>
            <a:r>
              <a:rPr sz="3450" spc="75" dirty="0">
                <a:solidFill>
                  <a:srgbClr val="5B5854"/>
                </a:solidFill>
                <a:latin typeface="Lucida Sans Unicode"/>
                <a:cs typeface="Lucida Sans Unicode"/>
              </a:rPr>
              <a:t>Количество</a:t>
            </a:r>
            <a:r>
              <a:rPr sz="3450" spc="-85" dirty="0">
                <a:solidFill>
                  <a:srgbClr val="5B5854"/>
                </a:solidFill>
                <a:latin typeface="Lucida Sans Unicode"/>
                <a:cs typeface="Lucida Sans Unicode"/>
              </a:rPr>
              <a:t> </a:t>
            </a:r>
            <a:r>
              <a:rPr sz="3450" spc="-10" dirty="0">
                <a:solidFill>
                  <a:srgbClr val="5B5854"/>
                </a:solidFill>
                <a:latin typeface="Lucida Sans Unicode"/>
                <a:cs typeface="Lucida Sans Unicode"/>
              </a:rPr>
              <a:t>молодежных</a:t>
            </a:r>
            <a:r>
              <a:rPr sz="3450" spc="-80" dirty="0">
                <a:solidFill>
                  <a:srgbClr val="5B5854"/>
                </a:solidFill>
                <a:latin typeface="Lucida Sans Unicode"/>
                <a:cs typeface="Lucida Sans Unicode"/>
              </a:rPr>
              <a:t> </a:t>
            </a:r>
            <a:r>
              <a:rPr sz="3450" spc="-15" dirty="0">
                <a:solidFill>
                  <a:srgbClr val="5B5854"/>
                </a:solidFill>
                <a:latin typeface="Lucida Sans Unicode"/>
                <a:cs typeface="Lucida Sans Unicode"/>
              </a:rPr>
              <a:t>организаций</a:t>
            </a:r>
            <a:r>
              <a:rPr sz="3450" spc="-80" dirty="0">
                <a:solidFill>
                  <a:srgbClr val="5B5854"/>
                </a:solidFill>
                <a:latin typeface="Lucida Sans Unicode"/>
                <a:cs typeface="Lucida Sans Unicode"/>
              </a:rPr>
              <a:t> </a:t>
            </a:r>
            <a:r>
              <a:rPr sz="3450" spc="-25" dirty="0">
                <a:solidFill>
                  <a:srgbClr val="5B5854"/>
                </a:solidFill>
                <a:latin typeface="Lucida Sans Unicode"/>
                <a:cs typeface="Lucida Sans Unicode"/>
              </a:rPr>
              <a:t>и</a:t>
            </a:r>
            <a:r>
              <a:rPr sz="3450" spc="-80" dirty="0">
                <a:solidFill>
                  <a:srgbClr val="5B5854"/>
                </a:solidFill>
                <a:latin typeface="Lucida Sans Unicode"/>
                <a:cs typeface="Lucida Sans Unicode"/>
              </a:rPr>
              <a:t> </a:t>
            </a:r>
            <a:r>
              <a:rPr sz="3450" spc="35" dirty="0">
                <a:solidFill>
                  <a:srgbClr val="5B5854"/>
                </a:solidFill>
                <a:latin typeface="Lucida Sans Unicode"/>
                <a:cs typeface="Lucida Sans Unicode"/>
              </a:rPr>
              <a:t>участников</a:t>
            </a:r>
            <a:r>
              <a:rPr sz="3450" spc="-80" dirty="0">
                <a:solidFill>
                  <a:srgbClr val="5B5854"/>
                </a:solidFill>
                <a:latin typeface="Lucida Sans Unicode"/>
                <a:cs typeface="Lucida Sans Unicode"/>
              </a:rPr>
              <a:t> </a:t>
            </a:r>
            <a:r>
              <a:rPr sz="3450" spc="5" dirty="0">
                <a:solidFill>
                  <a:srgbClr val="5B5854"/>
                </a:solidFill>
                <a:latin typeface="Lucida Sans Unicode"/>
                <a:cs typeface="Lucida Sans Unicode"/>
              </a:rPr>
              <a:t>волонтёрских</a:t>
            </a:r>
            <a:r>
              <a:rPr sz="3450" spc="-85" dirty="0">
                <a:solidFill>
                  <a:srgbClr val="5B5854"/>
                </a:solidFill>
                <a:latin typeface="Lucida Sans Unicode"/>
                <a:cs typeface="Lucida Sans Unicode"/>
              </a:rPr>
              <a:t> </a:t>
            </a:r>
            <a:r>
              <a:rPr sz="3450" spc="65" dirty="0">
                <a:solidFill>
                  <a:srgbClr val="5B5854"/>
                </a:solidFill>
                <a:latin typeface="Lucida Sans Unicode"/>
                <a:cs typeface="Lucida Sans Unicode"/>
              </a:rPr>
              <a:t>проектов </a:t>
            </a:r>
            <a:r>
              <a:rPr sz="3450" spc="-1075" dirty="0">
                <a:solidFill>
                  <a:srgbClr val="5B5854"/>
                </a:solidFill>
                <a:latin typeface="Lucida Sans Unicode"/>
                <a:cs typeface="Lucida Sans Unicode"/>
              </a:rPr>
              <a:t> </a:t>
            </a:r>
            <a:r>
              <a:rPr sz="3450" spc="35" dirty="0">
                <a:solidFill>
                  <a:srgbClr val="5B5854"/>
                </a:solidFill>
                <a:latin typeface="Lucida Sans Unicode"/>
                <a:cs typeface="Lucida Sans Unicode"/>
              </a:rPr>
              <a:t>увеличилось</a:t>
            </a:r>
            <a:r>
              <a:rPr sz="3450" spc="-95" dirty="0">
                <a:solidFill>
                  <a:srgbClr val="5B5854"/>
                </a:solidFill>
                <a:latin typeface="Lucida Sans Unicode"/>
                <a:cs typeface="Lucida Sans Unicode"/>
              </a:rPr>
              <a:t> </a:t>
            </a:r>
            <a:r>
              <a:rPr sz="3450" spc="-50" dirty="0">
                <a:solidFill>
                  <a:srgbClr val="5B5854"/>
                </a:solidFill>
                <a:latin typeface="Lucida Sans Unicode"/>
                <a:cs typeface="Lucida Sans Unicode"/>
              </a:rPr>
              <a:t>на</a:t>
            </a:r>
            <a:r>
              <a:rPr sz="3450" spc="-90" dirty="0">
                <a:solidFill>
                  <a:srgbClr val="5B5854"/>
                </a:solidFill>
                <a:latin typeface="Lucida Sans Unicode"/>
                <a:cs typeface="Lucida Sans Unicode"/>
              </a:rPr>
              <a:t> </a:t>
            </a:r>
            <a:r>
              <a:rPr sz="3450" spc="105" dirty="0">
                <a:solidFill>
                  <a:srgbClr val="5B5854"/>
                </a:solidFill>
                <a:latin typeface="Microsoft Sans Serif"/>
                <a:cs typeface="Microsoft Sans Serif"/>
              </a:rPr>
              <a:t>15%.</a:t>
            </a:r>
            <a:endParaRPr sz="34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489954" y="8500416"/>
            <a:ext cx="1087120" cy="2287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850" b="1" spc="95" dirty="0">
                <a:solidFill>
                  <a:srgbClr val="5B5854"/>
                </a:solidFill>
                <a:latin typeface="Arial"/>
                <a:cs typeface="Arial"/>
              </a:rPr>
              <a:t>»</a:t>
            </a:r>
            <a:endParaRPr sz="148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489954" y="5505742"/>
            <a:ext cx="1087120" cy="2287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850" b="1" spc="95" dirty="0">
                <a:solidFill>
                  <a:srgbClr val="5B5854"/>
                </a:solidFill>
                <a:latin typeface="Arial"/>
                <a:cs typeface="Arial"/>
              </a:rPr>
              <a:t>«</a:t>
            </a:r>
            <a:endParaRPr sz="148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62146" y="8689570"/>
            <a:ext cx="4187825" cy="5029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i="1" spc="-1225" dirty="0">
                <a:solidFill>
                  <a:srgbClr val="AC6254"/>
                </a:solidFill>
                <a:latin typeface="Arial"/>
                <a:cs typeface="Arial"/>
              </a:rPr>
              <a:t>—</a:t>
            </a:r>
            <a:r>
              <a:rPr sz="3100" i="1" spc="45" dirty="0">
                <a:solidFill>
                  <a:srgbClr val="AC6254"/>
                </a:solidFill>
                <a:latin typeface="Arial"/>
                <a:cs typeface="Arial"/>
              </a:rPr>
              <a:t> </a:t>
            </a:r>
            <a:r>
              <a:rPr sz="3100" i="1" spc="-105" dirty="0">
                <a:solidFill>
                  <a:srgbClr val="AC6254"/>
                </a:solidFill>
                <a:latin typeface="Arial"/>
                <a:cs typeface="Arial"/>
              </a:rPr>
              <a:t>Наталь</a:t>
            </a:r>
            <a:r>
              <a:rPr sz="3100" i="1" spc="-140" dirty="0">
                <a:solidFill>
                  <a:srgbClr val="AC6254"/>
                </a:solidFill>
                <a:latin typeface="Arial"/>
                <a:cs typeface="Arial"/>
              </a:rPr>
              <a:t>я</a:t>
            </a:r>
            <a:r>
              <a:rPr sz="3100" i="1" spc="45" dirty="0">
                <a:solidFill>
                  <a:srgbClr val="AC6254"/>
                </a:solidFill>
                <a:latin typeface="Arial"/>
                <a:cs typeface="Arial"/>
              </a:rPr>
              <a:t> </a:t>
            </a:r>
            <a:r>
              <a:rPr sz="3100" i="1" spc="165" dirty="0">
                <a:solidFill>
                  <a:srgbClr val="AC6254"/>
                </a:solidFill>
                <a:latin typeface="Arial"/>
                <a:cs typeface="Arial"/>
              </a:rPr>
              <a:t>Голинская</a:t>
            </a:r>
            <a:endParaRPr sz="3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8975" y="7702687"/>
            <a:ext cx="323913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spc="135" dirty="0">
                <a:solidFill>
                  <a:srgbClr val="5B5854"/>
                </a:solidFill>
                <a:latin typeface="Tahoma"/>
                <a:cs typeface="Tahoma"/>
              </a:rPr>
              <a:t>«</a:t>
            </a:r>
            <a:r>
              <a:rPr sz="2600" spc="135" dirty="0">
                <a:solidFill>
                  <a:srgbClr val="5B5854"/>
                </a:solidFill>
                <a:latin typeface="Verdana"/>
                <a:cs typeface="Verdana"/>
              </a:rPr>
              <a:t>МЫ</a:t>
            </a:r>
            <a:r>
              <a:rPr sz="2600" spc="20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600" spc="-105" dirty="0">
                <a:solidFill>
                  <a:srgbClr val="5B5854"/>
                </a:solidFill>
                <a:latin typeface="Tahoma"/>
                <a:cs typeface="Tahoma"/>
              </a:rPr>
              <a:t>–</a:t>
            </a:r>
            <a:r>
              <a:rPr sz="2600" spc="305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2600" spc="240" dirty="0">
                <a:solidFill>
                  <a:srgbClr val="5B5854"/>
                </a:solidFill>
                <a:latin typeface="Verdana"/>
                <a:cs typeface="Verdana"/>
              </a:rPr>
              <a:t>КОМАНДА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32525" y="7702687"/>
            <a:ext cx="10492740" cy="83629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80010" marR="5080" indent="-67945">
              <a:lnSpc>
                <a:spcPct val="103099"/>
              </a:lnSpc>
              <a:spcBef>
                <a:spcPts val="40"/>
              </a:spcBef>
            </a:pPr>
            <a:r>
              <a:rPr sz="2600" spc="195" dirty="0">
                <a:solidFill>
                  <a:srgbClr val="5B5854"/>
                </a:solidFill>
                <a:latin typeface="Verdana"/>
                <a:cs typeface="Verdana"/>
              </a:rPr>
              <a:t>ТВОРЧЕСКИХ</a:t>
            </a:r>
            <a:r>
              <a:rPr sz="2600" spc="195" dirty="0">
                <a:solidFill>
                  <a:srgbClr val="5B5854"/>
                </a:solidFill>
                <a:latin typeface="Tahoma"/>
                <a:cs typeface="Tahoma"/>
              </a:rPr>
              <a:t>,</a:t>
            </a:r>
            <a:r>
              <a:rPr sz="2600" spc="345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2600" spc="180" dirty="0">
                <a:solidFill>
                  <a:srgbClr val="5B5854"/>
                </a:solidFill>
                <a:latin typeface="Verdana"/>
                <a:cs typeface="Verdana"/>
              </a:rPr>
              <a:t>ТАЛАНТЛИВЫХ</a:t>
            </a:r>
            <a:r>
              <a:rPr sz="2600" spc="180" dirty="0">
                <a:solidFill>
                  <a:srgbClr val="5B5854"/>
                </a:solidFill>
                <a:latin typeface="Tahoma"/>
                <a:cs typeface="Tahoma"/>
              </a:rPr>
              <a:t>,</a:t>
            </a:r>
            <a:r>
              <a:rPr sz="2600" spc="345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2600" spc="185" dirty="0">
                <a:solidFill>
                  <a:srgbClr val="5B5854"/>
                </a:solidFill>
                <a:latin typeface="Verdana"/>
                <a:cs typeface="Verdana"/>
              </a:rPr>
              <a:t>УВЛЕЧЁННЫХ</a:t>
            </a:r>
            <a:r>
              <a:rPr sz="2600" spc="25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600" spc="215" dirty="0">
                <a:solidFill>
                  <a:srgbClr val="5B5854"/>
                </a:solidFill>
                <a:latin typeface="Verdana"/>
                <a:cs typeface="Verdana"/>
              </a:rPr>
              <a:t>ЛЮДЕЙ</a:t>
            </a:r>
            <a:r>
              <a:rPr sz="2600" spc="24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600" spc="-50" dirty="0">
                <a:solidFill>
                  <a:srgbClr val="5B5854"/>
                </a:solidFill>
                <a:latin typeface="Verdana"/>
                <a:cs typeface="Verdana"/>
              </a:rPr>
              <a:t>И </a:t>
            </a:r>
            <a:r>
              <a:rPr sz="2600" spc="-90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600" spc="165" dirty="0">
                <a:solidFill>
                  <a:srgbClr val="5B5854"/>
                </a:solidFill>
                <a:latin typeface="Verdana"/>
                <a:cs typeface="Verdana"/>
              </a:rPr>
              <a:t>НАМ</a:t>
            </a:r>
            <a:r>
              <a:rPr sz="2600" spc="23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600" spc="55" dirty="0">
                <a:solidFill>
                  <a:srgbClr val="5B5854"/>
                </a:solidFill>
                <a:latin typeface="Verdana"/>
                <a:cs typeface="Verdana"/>
              </a:rPr>
              <a:t>ПО</a:t>
            </a:r>
            <a:r>
              <a:rPr sz="2600" spc="24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600" spc="210" dirty="0">
                <a:solidFill>
                  <a:srgbClr val="5B5854"/>
                </a:solidFill>
                <a:latin typeface="Verdana"/>
                <a:cs typeface="Verdana"/>
              </a:rPr>
              <a:t>СИЛАМ</a:t>
            </a:r>
            <a:r>
              <a:rPr sz="2600" spc="24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600" spc="200" dirty="0">
                <a:solidFill>
                  <a:srgbClr val="5B5854"/>
                </a:solidFill>
                <a:latin typeface="Verdana"/>
                <a:cs typeface="Verdana"/>
              </a:rPr>
              <a:t>ЛЮБЫЕ</a:t>
            </a:r>
            <a:r>
              <a:rPr sz="2600" spc="23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600" spc="185" dirty="0">
                <a:solidFill>
                  <a:srgbClr val="5B5854"/>
                </a:solidFill>
                <a:latin typeface="Verdana"/>
                <a:cs typeface="Verdana"/>
              </a:rPr>
              <a:t>ПРОЕКТЫ</a:t>
            </a:r>
            <a:r>
              <a:rPr sz="2600" spc="185" dirty="0">
                <a:solidFill>
                  <a:srgbClr val="5B5854"/>
                </a:solidFill>
                <a:latin typeface="Tahoma"/>
                <a:cs typeface="Tahoma"/>
              </a:rPr>
              <a:t>!»</a:t>
            </a:r>
            <a:endParaRPr sz="26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3657281" y="400898"/>
            <a:ext cx="5501005" cy="6941184"/>
            <a:chOff x="13657281" y="400898"/>
            <a:chExt cx="5501005" cy="6941184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57281" y="400898"/>
              <a:ext cx="5500882" cy="69408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17561" y="461183"/>
              <a:ext cx="5291464" cy="6731368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95281" y="445212"/>
            <a:ext cx="5846445" cy="754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190" dirty="0"/>
              <a:t>ЛИДЕР</a:t>
            </a:r>
            <a:r>
              <a:rPr spc="-235" dirty="0"/>
              <a:t> </a:t>
            </a:r>
            <a:r>
              <a:rPr spc="70" dirty="0"/>
              <a:t>ПРАКТИКИ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712020" y="1287313"/>
            <a:ext cx="7474584" cy="1595120"/>
          </a:xfrm>
          <a:prstGeom prst="rect">
            <a:avLst/>
          </a:prstGeom>
          <a:solidFill>
            <a:srgbClr val="DBA28F">
              <a:alpha val="77398"/>
            </a:srgbClr>
          </a:solidFill>
        </p:spPr>
        <p:txBody>
          <a:bodyPr vert="horz" wrap="square" lIns="0" tIns="29209" rIns="0" bIns="0" rtlCol="0">
            <a:spAutoFit/>
          </a:bodyPr>
          <a:lstStyle/>
          <a:p>
            <a:pPr marL="260985" marR="248285" algn="ctr">
              <a:lnSpc>
                <a:spcPct val="102200"/>
              </a:lnSpc>
              <a:spcBef>
                <a:spcPts val="229"/>
              </a:spcBef>
              <a:tabLst>
                <a:tab pos="2404745" algn="l"/>
              </a:tabLst>
            </a:pPr>
            <a:r>
              <a:rPr sz="1950" spc="30" dirty="0">
                <a:solidFill>
                  <a:srgbClr val="5B5854"/>
                </a:solidFill>
                <a:latin typeface="Verdana"/>
                <a:cs typeface="Verdana"/>
              </a:rPr>
              <a:t>ГОЛИНСКАЯ</a:t>
            </a:r>
            <a:r>
              <a:rPr sz="1950" spc="-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10" dirty="0">
                <a:solidFill>
                  <a:srgbClr val="5B5854"/>
                </a:solidFill>
                <a:latin typeface="Verdana"/>
                <a:cs typeface="Verdana"/>
              </a:rPr>
              <a:t>НАТАЛЬЯ</a:t>
            </a:r>
            <a:r>
              <a:rPr sz="1950" spc="-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50" dirty="0">
                <a:solidFill>
                  <a:srgbClr val="5B5854"/>
                </a:solidFill>
                <a:latin typeface="Verdana"/>
                <a:cs typeface="Verdana"/>
              </a:rPr>
              <a:t>АЛЕКСАНДРОВНА</a:t>
            </a:r>
            <a:r>
              <a:rPr sz="1950" spc="50" dirty="0">
                <a:solidFill>
                  <a:srgbClr val="5B5854"/>
                </a:solidFill>
                <a:latin typeface="Tahoma"/>
                <a:cs typeface="Tahoma"/>
              </a:rPr>
              <a:t>,</a:t>
            </a:r>
            <a:r>
              <a:rPr sz="1950" spc="5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950" spc="35" dirty="0">
                <a:solidFill>
                  <a:srgbClr val="5B5854"/>
                </a:solidFill>
                <a:latin typeface="Tahoma"/>
                <a:cs typeface="Tahoma"/>
              </a:rPr>
              <a:t>5</a:t>
            </a:r>
            <a:r>
              <a:rPr sz="1950" spc="5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950" spc="35" dirty="0">
                <a:solidFill>
                  <a:srgbClr val="5B5854"/>
                </a:solidFill>
                <a:latin typeface="Verdana"/>
                <a:cs typeface="Verdana"/>
              </a:rPr>
              <a:t>МАЯ</a:t>
            </a:r>
            <a:r>
              <a:rPr sz="1950" spc="-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70" dirty="0">
                <a:solidFill>
                  <a:srgbClr val="5B5854"/>
                </a:solidFill>
                <a:latin typeface="Tahoma"/>
                <a:cs typeface="Tahoma"/>
              </a:rPr>
              <a:t>1971 </a:t>
            </a:r>
            <a:r>
              <a:rPr sz="1950" spc="-595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950" spc="65" dirty="0">
                <a:solidFill>
                  <a:srgbClr val="5B5854"/>
                </a:solidFill>
                <a:latin typeface="Verdana"/>
                <a:cs typeface="Verdana"/>
              </a:rPr>
              <a:t>ГОДА </a:t>
            </a:r>
            <a:r>
              <a:rPr sz="1950" spc="70" dirty="0">
                <a:solidFill>
                  <a:srgbClr val="5B5854"/>
                </a:solidFill>
                <a:latin typeface="Verdana"/>
                <a:cs typeface="Verdana"/>
              </a:rPr>
              <a:t>РОЖДЕНИЯ</a:t>
            </a:r>
            <a:r>
              <a:rPr sz="1950" spc="70" dirty="0">
                <a:solidFill>
                  <a:srgbClr val="5B5854"/>
                </a:solidFill>
                <a:latin typeface="Tahoma"/>
                <a:cs typeface="Tahoma"/>
              </a:rPr>
              <a:t>, </a:t>
            </a:r>
            <a:r>
              <a:rPr sz="1950" spc="75" dirty="0">
                <a:solidFill>
                  <a:srgbClr val="5B5854"/>
                </a:solidFill>
                <a:latin typeface="Verdana"/>
                <a:cs typeface="Verdana"/>
              </a:rPr>
              <a:t>ДИРЕКТОР </a:t>
            </a:r>
            <a:r>
              <a:rPr sz="1950" spc="30" dirty="0">
                <a:solidFill>
                  <a:srgbClr val="5B5854"/>
                </a:solidFill>
                <a:latin typeface="Verdana"/>
                <a:cs typeface="Verdana"/>
              </a:rPr>
              <a:t>МУНИЦИПАЛЬНОГО </a:t>
            </a:r>
            <a:r>
              <a:rPr sz="1950" spc="3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30" dirty="0">
                <a:solidFill>
                  <a:srgbClr val="5B5854"/>
                </a:solidFill>
                <a:latin typeface="Verdana"/>
                <a:cs typeface="Verdana"/>
              </a:rPr>
              <a:t>АВТОНОМНОГО </a:t>
            </a:r>
            <a:r>
              <a:rPr sz="1950" spc="70" dirty="0">
                <a:solidFill>
                  <a:srgbClr val="5B5854"/>
                </a:solidFill>
                <a:latin typeface="Verdana"/>
                <a:cs typeface="Verdana"/>
              </a:rPr>
              <a:t>УЧРЕЖДЕНИЯ </a:t>
            </a:r>
            <a:r>
              <a:rPr sz="1950" spc="60" dirty="0">
                <a:solidFill>
                  <a:srgbClr val="5B5854"/>
                </a:solidFill>
                <a:latin typeface="Verdana"/>
                <a:cs typeface="Verdana"/>
              </a:rPr>
              <a:t>КУЛЬТУРЫ </a:t>
            </a:r>
            <a:r>
              <a:rPr sz="1950" spc="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25" dirty="0">
                <a:solidFill>
                  <a:srgbClr val="5B5854"/>
                </a:solidFill>
                <a:latin typeface="Verdana"/>
                <a:cs typeface="Verdana"/>
              </a:rPr>
              <a:t>МУНИЦИПАЛЬНОГО ОБРАЗОВАНИЯ </a:t>
            </a:r>
            <a:r>
              <a:rPr sz="1950" spc="50" dirty="0">
                <a:solidFill>
                  <a:srgbClr val="5B5854"/>
                </a:solidFill>
                <a:latin typeface="Tahoma"/>
                <a:cs typeface="Tahoma"/>
              </a:rPr>
              <a:t>«</a:t>
            </a:r>
            <a:r>
              <a:rPr sz="1950" spc="50" dirty="0">
                <a:solidFill>
                  <a:srgbClr val="5B5854"/>
                </a:solidFill>
                <a:latin typeface="Verdana"/>
                <a:cs typeface="Verdana"/>
              </a:rPr>
              <a:t>ГОРОД </a:t>
            </a:r>
            <a:r>
              <a:rPr sz="1950" spc="5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30" dirty="0">
                <a:solidFill>
                  <a:srgbClr val="5B5854"/>
                </a:solidFill>
                <a:latin typeface="Verdana"/>
                <a:cs typeface="Verdana"/>
              </a:rPr>
              <a:t>ВОЛГОДОНСК</a:t>
            </a:r>
            <a:r>
              <a:rPr sz="1950" spc="30" dirty="0">
                <a:solidFill>
                  <a:srgbClr val="5B5854"/>
                </a:solidFill>
                <a:latin typeface="Tahoma"/>
                <a:cs typeface="Tahoma"/>
              </a:rPr>
              <a:t>»	</a:t>
            </a:r>
            <a:r>
              <a:rPr sz="1950" spc="45" dirty="0">
                <a:solidFill>
                  <a:srgbClr val="5B5854"/>
                </a:solidFill>
                <a:latin typeface="Tahoma"/>
                <a:cs typeface="Tahoma"/>
              </a:rPr>
              <a:t>«</a:t>
            </a:r>
            <a:r>
              <a:rPr sz="1950" spc="45" dirty="0">
                <a:solidFill>
                  <a:srgbClr val="5B5854"/>
                </a:solidFill>
                <a:latin typeface="Verdana"/>
                <a:cs typeface="Verdana"/>
              </a:rPr>
              <a:t>ДВОРЕЦ</a:t>
            </a:r>
            <a:r>
              <a:rPr sz="1950" spc="-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55" dirty="0">
                <a:solidFill>
                  <a:srgbClr val="5B5854"/>
                </a:solidFill>
                <a:latin typeface="Verdana"/>
                <a:cs typeface="Verdana"/>
              </a:rPr>
              <a:t>КУЛЬТУРЫ</a:t>
            </a:r>
            <a:r>
              <a:rPr sz="1950" spc="-6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950" spc="-15" dirty="0">
                <a:solidFill>
                  <a:srgbClr val="5B5854"/>
                </a:solidFill>
                <a:latin typeface="Tahoma"/>
                <a:cs typeface="Tahoma"/>
              </a:rPr>
              <a:t>«</a:t>
            </a:r>
            <a:r>
              <a:rPr sz="1950" spc="-15" dirty="0">
                <a:solidFill>
                  <a:srgbClr val="5B5854"/>
                </a:solidFill>
                <a:latin typeface="Verdana"/>
                <a:cs typeface="Verdana"/>
              </a:rPr>
              <a:t>ОКТЯБРЬ</a:t>
            </a:r>
            <a:r>
              <a:rPr sz="1950" spc="-15" dirty="0">
                <a:solidFill>
                  <a:srgbClr val="5B5854"/>
                </a:solidFill>
                <a:latin typeface="Tahoma"/>
                <a:cs typeface="Tahoma"/>
              </a:rPr>
              <a:t>»</a:t>
            </a:r>
            <a:endParaRPr sz="195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7077" y="3689059"/>
            <a:ext cx="12963525" cy="184785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 algn="just">
              <a:lnSpc>
                <a:spcPct val="104099"/>
              </a:lnSpc>
              <a:spcBef>
                <a:spcPts val="15"/>
              </a:spcBef>
            </a:pPr>
            <a:r>
              <a:rPr sz="1650" spc="90" dirty="0">
                <a:solidFill>
                  <a:srgbClr val="5B5854"/>
                </a:solidFill>
                <a:latin typeface="Verdana"/>
                <a:cs typeface="Verdana"/>
              </a:rPr>
              <a:t>НАТАЛЬЯ </a:t>
            </a:r>
            <a:r>
              <a:rPr sz="1650" spc="135" dirty="0">
                <a:solidFill>
                  <a:srgbClr val="5B5854"/>
                </a:solidFill>
                <a:latin typeface="Verdana"/>
                <a:cs typeface="Verdana"/>
              </a:rPr>
              <a:t>АЛЕКСАНДРОВНА </a:t>
            </a:r>
            <a:r>
              <a:rPr sz="1650" spc="-80" dirty="0">
                <a:solidFill>
                  <a:srgbClr val="5B5854"/>
                </a:solidFill>
                <a:latin typeface="Tahoma"/>
                <a:cs typeface="Tahoma"/>
              </a:rPr>
              <a:t>–</a:t>
            </a:r>
            <a:r>
              <a:rPr sz="1650" spc="-75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650" spc="105" dirty="0">
                <a:solidFill>
                  <a:srgbClr val="5B5854"/>
                </a:solidFill>
                <a:latin typeface="Verdana"/>
                <a:cs typeface="Verdana"/>
              </a:rPr>
              <a:t>ИНИЦИАТОР МНОГИХ </a:t>
            </a:r>
            <a:r>
              <a:rPr sz="1650" spc="100" dirty="0">
                <a:solidFill>
                  <a:srgbClr val="5B5854"/>
                </a:solidFill>
                <a:latin typeface="Verdana"/>
                <a:cs typeface="Verdana"/>
              </a:rPr>
              <a:t>ИННОВАЦИОННЫХ </a:t>
            </a:r>
            <a:r>
              <a:rPr sz="1650" spc="114" dirty="0">
                <a:solidFill>
                  <a:srgbClr val="5B5854"/>
                </a:solidFill>
                <a:latin typeface="Verdana"/>
                <a:cs typeface="Verdana"/>
              </a:rPr>
              <a:t>ПРОЕКТОВ</a:t>
            </a:r>
            <a:r>
              <a:rPr sz="1650" spc="114" dirty="0">
                <a:solidFill>
                  <a:srgbClr val="5B5854"/>
                </a:solidFill>
                <a:latin typeface="Tahoma"/>
                <a:cs typeface="Tahoma"/>
              </a:rPr>
              <a:t>, </a:t>
            </a:r>
            <a:r>
              <a:rPr sz="1650" spc="95" dirty="0">
                <a:solidFill>
                  <a:srgbClr val="5B5854"/>
                </a:solidFill>
                <a:latin typeface="Verdana"/>
                <a:cs typeface="Verdana"/>
              </a:rPr>
              <a:t>ОДИН </a:t>
            </a:r>
            <a:r>
              <a:rPr sz="1650" spc="25" dirty="0">
                <a:solidFill>
                  <a:srgbClr val="5B5854"/>
                </a:solidFill>
                <a:latin typeface="Verdana"/>
                <a:cs typeface="Verdana"/>
              </a:rPr>
              <a:t>ИЗ </a:t>
            </a:r>
            <a:r>
              <a:rPr sz="1650" spc="114" dirty="0">
                <a:solidFill>
                  <a:srgbClr val="5B5854"/>
                </a:solidFill>
                <a:latin typeface="Verdana"/>
                <a:cs typeface="Verdana"/>
              </a:rPr>
              <a:t>КОТОРЫХ </a:t>
            </a:r>
            <a:r>
              <a:rPr sz="1650" spc="40" dirty="0">
                <a:solidFill>
                  <a:srgbClr val="5B5854"/>
                </a:solidFill>
                <a:latin typeface="Tahoma"/>
                <a:cs typeface="Tahoma"/>
              </a:rPr>
              <a:t>- </a:t>
            </a:r>
            <a:r>
              <a:rPr sz="1650" spc="45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650" spc="160" dirty="0">
                <a:solidFill>
                  <a:srgbClr val="5B5854"/>
                </a:solidFill>
                <a:latin typeface="Verdana"/>
                <a:cs typeface="Verdana"/>
              </a:rPr>
              <a:t>МЕЖДУНАРОДНЫЙ </a:t>
            </a:r>
            <a:r>
              <a:rPr sz="1650" spc="125" dirty="0">
                <a:solidFill>
                  <a:srgbClr val="5B5854"/>
                </a:solidFill>
                <a:latin typeface="Verdana"/>
                <a:cs typeface="Verdana"/>
              </a:rPr>
              <a:t>ФЕСТИВАЛЬ</a:t>
            </a:r>
            <a:r>
              <a:rPr sz="1650" spc="125" dirty="0">
                <a:solidFill>
                  <a:srgbClr val="5B5854"/>
                </a:solidFill>
                <a:latin typeface="Tahoma"/>
                <a:cs typeface="Tahoma"/>
              </a:rPr>
              <a:t>-</a:t>
            </a:r>
            <a:r>
              <a:rPr sz="1650" spc="125" dirty="0">
                <a:solidFill>
                  <a:srgbClr val="5B5854"/>
                </a:solidFill>
                <a:latin typeface="Verdana"/>
                <a:cs typeface="Verdana"/>
              </a:rPr>
              <a:t>КОНКУРС </a:t>
            </a:r>
            <a:r>
              <a:rPr sz="1650" spc="130" dirty="0">
                <a:solidFill>
                  <a:srgbClr val="5B5854"/>
                </a:solidFill>
                <a:latin typeface="Verdana"/>
                <a:cs typeface="Verdana"/>
              </a:rPr>
              <a:t>ДЕТСКОГО </a:t>
            </a:r>
            <a:r>
              <a:rPr sz="1650" spc="-50" dirty="0">
                <a:solidFill>
                  <a:srgbClr val="5B5854"/>
                </a:solidFill>
                <a:latin typeface="Verdana"/>
                <a:cs typeface="Verdana"/>
              </a:rPr>
              <a:t>И</a:t>
            </a:r>
            <a:r>
              <a:rPr sz="1650" spc="-4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50" spc="120" dirty="0">
                <a:solidFill>
                  <a:srgbClr val="5B5854"/>
                </a:solidFill>
                <a:latin typeface="Verdana"/>
                <a:cs typeface="Verdana"/>
              </a:rPr>
              <a:t>ЮНОШЕСКОГО </a:t>
            </a:r>
            <a:r>
              <a:rPr sz="1650" spc="125" dirty="0">
                <a:solidFill>
                  <a:srgbClr val="5B5854"/>
                </a:solidFill>
                <a:latin typeface="Verdana"/>
                <a:cs typeface="Verdana"/>
              </a:rPr>
              <a:t>ТВОРЧЕСТВА </a:t>
            </a:r>
            <a:r>
              <a:rPr sz="1650" spc="-185" dirty="0">
                <a:solidFill>
                  <a:srgbClr val="5B5854"/>
                </a:solidFill>
                <a:latin typeface="Tahoma"/>
                <a:cs typeface="Tahoma"/>
              </a:rPr>
              <a:t>« </a:t>
            </a:r>
            <a:r>
              <a:rPr sz="1650" spc="110" dirty="0">
                <a:solidFill>
                  <a:srgbClr val="5B5854"/>
                </a:solidFill>
                <a:latin typeface="Verdana"/>
                <a:cs typeface="Verdana"/>
              </a:rPr>
              <a:t>ГОЛУБЬ </a:t>
            </a:r>
            <a:r>
              <a:rPr sz="1650" spc="100" dirty="0">
                <a:solidFill>
                  <a:srgbClr val="5B5854"/>
                </a:solidFill>
                <a:latin typeface="Verdana"/>
                <a:cs typeface="Verdana"/>
              </a:rPr>
              <a:t>МИРА</a:t>
            </a:r>
            <a:r>
              <a:rPr sz="1650" spc="100" dirty="0">
                <a:solidFill>
                  <a:srgbClr val="5B5854"/>
                </a:solidFill>
                <a:latin typeface="Tahoma"/>
                <a:cs typeface="Tahoma"/>
              </a:rPr>
              <a:t>». </a:t>
            </a:r>
            <a:r>
              <a:rPr sz="1650" spc="105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650" spc="125" dirty="0">
                <a:solidFill>
                  <a:srgbClr val="5B5854"/>
                </a:solidFill>
                <a:latin typeface="Verdana"/>
                <a:cs typeface="Verdana"/>
              </a:rPr>
              <a:t>МЕРОПРИЯТИЯ</a:t>
            </a:r>
            <a:r>
              <a:rPr sz="1650" spc="125" dirty="0">
                <a:solidFill>
                  <a:srgbClr val="5B5854"/>
                </a:solidFill>
                <a:latin typeface="Tahoma"/>
                <a:cs typeface="Tahoma"/>
              </a:rPr>
              <a:t>,</a:t>
            </a:r>
            <a:r>
              <a:rPr sz="1650" spc="130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650" spc="125" dirty="0">
                <a:solidFill>
                  <a:srgbClr val="5B5854"/>
                </a:solidFill>
                <a:latin typeface="Verdana"/>
                <a:cs typeface="Verdana"/>
              </a:rPr>
              <a:t>ОРГАНИЗОВАННЫЕ</a:t>
            </a:r>
            <a:r>
              <a:rPr sz="1650" spc="13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50" spc="85" dirty="0">
                <a:solidFill>
                  <a:srgbClr val="5B5854"/>
                </a:solidFill>
                <a:latin typeface="Verdana"/>
                <a:cs typeface="Verdana"/>
              </a:rPr>
              <a:t>ЕЮ</a:t>
            </a:r>
            <a:r>
              <a:rPr sz="1650" spc="85" dirty="0">
                <a:solidFill>
                  <a:srgbClr val="5B5854"/>
                </a:solidFill>
                <a:latin typeface="Tahoma"/>
                <a:cs typeface="Tahoma"/>
              </a:rPr>
              <a:t>,</a:t>
            </a:r>
            <a:r>
              <a:rPr sz="1650" spc="90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650" spc="100" dirty="0">
                <a:solidFill>
                  <a:srgbClr val="5B5854"/>
                </a:solidFill>
                <a:latin typeface="Verdana"/>
                <a:cs typeface="Verdana"/>
              </a:rPr>
              <a:t>НАХОДЯТ</a:t>
            </a:r>
            <a:r>
              <a:rPr sz="1650" spc="105" dirty="0">
                <a:solidFill>
                  <a:srgbClr val="5B5854"/>
                </a:solidFill>
                <a:latin typeface="Verdana"/>
                <a:cs typeface="Verdana"/>
              </a:rPr>
              <a:t> БОЛЬШОЙ</a:t>
            </a:r>
            <a:r>
              <a:rPr sz="1650" spc="11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50" spc="95" dirty="0">
                <a:solidFill>
                  <a:srgbClr val="5B5854"/>
                </a:solidFill>
                <a:latin typeface="Verdana"/>
                <a:cs typeface="Verdana"/>
              </a:rPr>
              <a:t>ОТКЛИК</a:t>
            </a:r>
            <a:r>
              <a:rPr sz="1650" spc="10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50" spc="155" dirty="0">
                <a:solidFill>
                  <a:srgbClr val="5B5854"/>
                </a:solidFill>
                <a:latin typeface="Verdana"/>
                <a:cs typeface="Verdana"/>
              </a:rPr>
              <a:t>СРЕДИ</a:t>
            </a:r>
            <a:r>
              <a:rPr sz="1650" spc="16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50" spc="135" dirty="0">
                <a:solidFill>
                  <a:srgbClr val="5B5854"/>
                </a:solidFill>
                <a:latin typeface="Verdana"/>
                <a:cs typeface="Verdana"/>
              </a:rPr>
              <a:t>ЖИТЕЛЕЙ  </a:t>
            </a:r>
            <a:r>
              <a:rPr sz="1650" spc="-50" dirty="0">
                <a:solidFill>
                  <a:srgbClr val="5B5854"/>
                </a:solidFill>
                <a:latin typeface="Verdana"/>
                <a:cs typeface="Verdana"/>
              </a:rPr>
              <a:t>И</a:t>
            </a:r>
            <a:r>
              <a:rPr sz="1650" spc="484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50" spc="114" dirty="0">
                <a:solidFill>
                  <a:srgbClr val="5B5854"/>
                </a:solidFill>
                <a:latin typeface="Verdana"/>
                <a:cs typeface="Verdana"/>
              </a:rPr>
              <a:t>ГОСТЕЙ </a:t>
            </a:r>
            <a:r>
              <a:rPr sz="1650" spc="12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50" spc="135" dirty="0">
                <a:solidFill>
                  <a:srgbClr val="5B5854"/>
                </a:solidFill>
                <a:latin typeface="Verdana"/>
                <a:cs typeface="Verdana"/>
              </a:rPr>
              <a:t>ГОРОДА</a:t>
            </a:r>
            <a:r>
              <a:rPr sz="1650" spc="135" dirty="0">
                <a:solidFill>
                  <a:srgbClr val="5B5854"/>
                </a:solidFill>
                <a:latin typeface="Tahoma"/>
                <a:cs typeface="Tahoma"/>
              </a:rPr>
              <a:t>, </a:t>
            </a:r>
            <a:r>
              <a:rPr sz="1650" spc="45" dirty="0">
                <a:solidFill>
                  <a:srgbClr val="5B5854"/>
                </a:solidFill>
                <a:latin typeface="Verdana"/>
                <a:cs typeface="Verdana"/>
              </a:rPr>
              <a:t>ОНИ </a:t>
            </a:r>
            <a:r>
              <a:rPr sz="1650" spc="150" dirty="0">
                <a:solidFill>
                  <a:srgbClr val="5B5854"/>
                </a:solidFill>
                <a:latin typeface="Verdana"/>
                <a:cs typeface="Verdana"/>
              </a:rPr>
              <a:t>ВСЕГДА </a:t>
            </a:r>
            <a:r>
              <a:rPr sz="1650" spc="125" dirty="0">
                <a:solidFill>
                  <a:srgbClr val="5B5854"/>
                </a:solidFill>
                <a:latin typeface="Verdana"/>
                <a:cs typeface="Verdana"/>
              </a:rPr>
              <a:t>КРАСОЧНЫЕ </a:t>
            </a:r>
            <a:r>
              <a:rPr sz="1650" spc="-50" dirty="0">
                <a:solidFill>
                  <a:srgbClr val="5B5854"/>
                </a:solidFill>
                <a:latin typeface="Verdana"/>
                <a:cs typeface="Verdana"/>
              </a:rPr>
              <a:t>И</a:t>
            </a:r>
            <a:r>
              <a:rPr sz="1650" spc="-4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50" spc="120" dirty="0">
                <a:solidFill>
                  <a:srgbClr val="5B5854"/>
                </a:solidFill>
                <a:latin typeface="Verdana"/>
                <a:cs typeface="Verdana"/>
              </a:rPr>
              <a:t>НАДОЛГО </a:t>
            </a:r>
            <a:r>
              <a:rPr sz="1650" spc="110" dirty="0">
                <a:solidFill>
                  <a:srgbClr val="5B5854"/>
                </a:solidFill>
                <a:latin typeface="Verdana"/>
                <a:cs typeface="Verdana"/>
              </a:rPr>
              <a:t>ОСТАЮТСЯ </a:t>
            </a:r>
            <a:r>
              <a:rPr sz="1650" spc="25" dirty="0">
                <a:solidFill>
                  <a:srgbClr val="5B5854"/>
                </a:solidFill>
                <a:latin typeface="Verdana"/>
                <a:cs typeface="Verdana"/>
              </a:rPr>
              <a:t>В </a:t>
            </a:r>
            <a:r>
              <a:rPr sz="1650" spc="95" dirty="0">
                <a:solidFill>
                  <a:srgbClr val="5B5854"/>
                </a:solidFill>
                <a:latin typeface="Verdana"/>
                <a:cs typeface="Verdana"/>
              </a:rPr>
              <a:t>ПАМЯТИ </a:t>
            </a:r>
            <a:r>
              <a:rPr sz="1650" spc="105" dirty="0">
                <a:solidFill>
                  <a:srgbClr val="5B5854"/>
                </a:solidFill>
                <a:latin typeface="Verdana"/>
                <a:cs typeface="Verdana"/>
              </a:rPr>
              <a:t>НАСЕЛЕНИЯ </a:t>
            </a:r>
            <a:r>
              <a:rPr sz="1650" spc="135" dirty="0">
                <a:solidFill>
                  <a:srgbClr val="5B5854"/>
                </a:solidFill>
                <a:latin typeface="Verdana"/>
                <a:cs typeface="Verdana"/>
              </a:rPr>
              <a:t>ГОРОДА</a:t>
            </a:r>
            <a:r>
              <a:rPr sz="1650" spc="135" dirty="0">
                <a:solidFill>
                  <a:srgbClr val="5B5854"/>
                </a:solidFill>
                <a:latin typeface="Tahoma"/>
                <a:cs typeface="Tahoma"/>
              </a:rPr>
              <a:t>. </a:t>
            </a:r>
            <a:r>
              <a:rPr sz="1650" spc="90" dirty="0">
                <a:solidFill>
                  <a:srgbClr val="5B5854"/>
                </a:solidFill>
                <a:latin typeface="Verdana"/>
                <a:cs typeface="Verdana"/>
              </a:rPr>
              <a:t>НАТАЛЬЯ </a:t>
            </a:r>
            <a:r>
              <a:rPr sz="1650" spc="9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50" spc="135" dirty="0">
                <a:solidFill>
                  <a:srgbClr val="5B5854"/>
                </a:solidFill>
                <a:latin typeface="Verdana"/>
                <a:cs typeface="Verdana"/>
              </a:rPr>
              <a:t>АЛЕКСАНДРОВНА </a:t>
            </a:r>
            <a:r>
              <a:rPr sz="1650" spc="40" dirty="0">
                <a:solidFill>
                  <a:srgbClr val="5B5854"/>
                </a:solidFill>
                <a:latin typeface="Tahoma"/>
                <a:cs typeface="Tahoma"/>
              </a:rPr>
              <a:t>- </a:t>
            </a:r>
            <a:r>
              <a:rPr sz="1650" spc="130" dirty="0">
                <a:solidFill>
                  <a:srgbClr val="5B5854"/>
                </a:solidFill>
                <a:latin typeface="Verdana"/>
                <a:cs typeface="Verdana"/>
              </a:rPr>
              <a:t>ЦЕЛЕУСТРЕМЛЕННАЯ </a:t>
            </a:r>
            <a:r>
              <a:rPr sz="1650" spc="-50" dirty="0">
                <a:solidFill>
                  <a:srgbClr val="5B5854"/>
                </a:solidFill>
                <a:latin typeface="Verdana"/>
                <a:cs typeface="Verdana"/>
              </a:rPr>
              <a:t>И </a:t>
            </a:r>
            <a:r>
              <a:rPr sz="1650" spc="120" dirty="0">
                <a:solidFill>
                  <a:srgbClr val="5B5854"/>
                </a:solidFill>
                <a:latin typeface="Verdana"/>
                <a:cs typeface="Verdana"/>
              </a:rPr>
              <a:t>ТВОРЧЕСКАЯ </a:t>
            </a:r>
            <a:r>
              <a:rPr sz="1650" spc="95" dirty="0">
                <a:solidFill>
                  <a:srgbClr val="5B5854"/>
                </a:solidFill>
                <a:latin typeface="Verdana"/>
                <a:cs typeface="Verdana"/>
              </a:rPr>
              <a:t>ЛИЧНОСТЬ</a:t>
            </a:r>
            <a:r>
              <a:rPr sz="1650" spc="95" dirty="0">
                <a:solidFill>
                  <a:srgbClr val="5B5854"/>
                </a:solidFill>
                <a:latin typeface="Tahoma"/>
                <a:cs typeface="Tahoma"/>
              </a:rPr>
              <a:t>. </a:t>
            </a:r>
            <a:r>
              <a:rPr sz="1650" spc="25" dirty="0">
                <a:solidFill>
                  <a:srgbClr val="5B5854"/>
                </a:solidFill>
                <a:latin typeface="Verdana"/>
                <a:cs typeface="Verdana"/>
              </a:rPr>
              <a:t>В </a:t>
            </a:r>
            <a:r>
              <a:rPr sz="1650" spc="114" dirty="0">
                <a:solidFill>
                  <a:srgbClr val="5B5854"/>
                </a:solidFill>
                <a:latin typeface="Verdana"/>
                <a:cs typeface="Verdana"/>
              </a:rPr>
              <a:t>КОЛЛЕКТИВЕ </a:t>
            </a:r>
            <a:r>
              <a:rPr sz="1650" spc="-50" dirty="0">
                <a:solidFill>
                  <a:srgbClr val="5B5854"/>
                </a:solidFill>
                <a:latin typeface="Verdana"/>
                <a:cs typeface="Verdana"/>
              </a:rPr>
              <a:t>И </a:t>
            </a:r>
            <a:r>
              <a:rPr sz="1650" spc="150" dirty="0">
                <a:solidFill>
                  <a:srgbClr val="5B5854"/>
                </a:solidFill>
                <a:latin typeface="Verdana"/>
                <a:cs typeface="Verdana"/>
              </a:rPr>
              <a:t>СРЕДИ </a:t>
            </a:r>
            <a:r>
              <a:rPr sz="1650" spc="114" dirty="0">
                <a:solidFill>
                  <a:srgbClr val="5B5854"/>
                </a:solidFill>
                <a:latin typeface="Verdana"/>
                <a:cs typeface="Verdana"/>
              </a:rPr>
              <a:t>КОЛЛЕГ</a:t>
            </a:r>
            <a:r>
              <a:rPr sz="1650" spc="114" dirty="0">
                <a:solidFill>
                  <a:srgbClr val="5B5854"/>
                </a:solidFill>
                <a:latin typeface="Tahoma"/>
                <a:cs typeface="Tahoma"/>
              </a:rPr>
              <a:t>, </a:t>
            </a:r>
            <a:r>
              <a:rPr sz="1650" spc="120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650" spc="130" dirty="0">
                <a:solidFill>
                  <a:srgbClr val="5B5854"/>
                </a:solidFill>
                <a:latin typeface="Verdana"/>
                <a:cs typeface="Verdana"/>
              </a:rPr>
              <a:t>РУКОВОДИТЕЛЕЙ </a:t>
            </a:r>
            <a:r>
              <a:rPr sz="1650" spc="145" dirty="0">
                <a:solidFill>
                  <a:srgbClr val="5B5854"/>
                </a:solidFill>
                <a:latin typeface="Verdana"/>
                <a:cs typeface="Verdana"/>
              </a:rPr>
              <a:t>УЧРЕЖДЕНИЙ </a:t>
            </a:r>
            <a:r>
              <a:rPr sz="1650" spc="105" dirty="0">
                <a:solidFill>
                  <a:srgbClr val="5B5854"/>
                </a:solidFill>
                <a:latin typeface="Verdana"/>
                <a:cs typeface="Verdana"/>
              </a:rPr>
              <a:t>ПОЛЬЗУЕТСЯ </a:t>
            </a:r>
            <a:r>
              <a:rPr sz="1650" spc="145" dirty="0">
                <a:solidFill>
                  <a:srgbClr val="5B5854"/>
                </a:solidFill>
                <a:latin typeface="Verdana"/>
                <a:cs typeface="Verdana"/>
              </a:rPr>
              <a:t>ЗАСЛУЖЕННЫМ </a:t>
            </a:r>
            <a:r>
              <a:rPr sz="1650" spc="120" dirty="0">
                <a:solidFill>
                  <a:srgbClr val="5B5854"/>
                </a:solidFill>
                <a:latin typeface="Verdana"/>
                <a:cs typeface="Verdana"/>
              </a:rPr>
              <a:t>АВТОРИТЕТОМ</a:t>
            </a:r>
            <a:r>
              <a:rPr sz="1650" spc="120" dirty="0">
                <a:solidFill>
                  <a:srgbClr val="5B5854"/>
                </a:solidFill>
                <a:latin typeface="Tahoma"/>
                <a:cs typeface="Tahoma"/>
              </a:rPr>
              <a:t>. </a:t>
            </a:r>
            <a:r>
              <a:rPr sz="1650" spc="35" dirty="0">
                <a:solidFill>
                  <a:srgbClr val="5B5854"/>
                </a:solidFill>
                <a:latin typeface="Verdana"/>
                <a:cs typeface="Verdana"/>
              </a:rPr>
              <a:t>ЗА </a:t>
            </a:r>
            <a:r>
              <a:rPr sz="1650" spc="114" dirty="0">
                <a:solidFill>
                  <a:srgbClr val="5B5854"/>
                </a:solidFill>
                <a:latin typeface="Verdana"/>
                <a:cs typeface="Verdana"/>
              </a:rPr>
              <a:t>ПРОФЕССИОНАЛИЗМ</a:t>
            </a:r>
            <a:r>
              <a:rPr sz="1650" spc="114" dirty="0">
                <a:solidFill>
                  <a:srgbClr val="5B5854"/>
                </a:solidFill>
                <a:latin typeface="Tahoma"/>
                <a:cs typeface="Tahoma"/>
              </a:rPr>
              <a:t>, </a:t>
            </a:r>
            <a:r>
              <a:rPr sz="1650" spc="120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650" spc="120" dirty="0">
                <a:solidFill>
                  <a:srgbClr val="5B5854"/>
                </a:solidFill>
                <a:latin typeface="Verdana"/>
                <a:cs typeface="Verdana"/>
              </a:rPr>
              <a:t>ВЫСОКИЕ</a:t>
            </a:r>
            <a:r>
              <a:rPr sz="1650" spc="38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50" spc="100" dirty="0">
                <a:solidFill>
                  <a:srgbClr val="5B5854"/>
                </a:solidFill>
                <a:latin typeface="Verdana"/>
                <a:cs typeface="Verdana"/>
              </a:rPr>
              <a:t>ПОКАЗАТЕЛИ</a:t>
            </a:r>
            <a:r>
              <a:rPr sz="1650" spc="38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50" spc="25" dirty="0">
                <a:solidFill>
                  <a:srgbClr val="5B5854"/>
                </a:solidFill>
                <a:latin typeface="Verdana"/>
                <a:cs typeface="Verdana"/>
              </a:rPr>
              <a:t>В</a:t>
            </a:r>
            <a:r>
              <a:rPr sz="1650" spc="38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50" spc="110" dirty="0">
                <a:solidFill>
                  <a:srgbClr val="5B5854"/>
                </a:solidFill>
                <a:latin typeface="Verdana"/>
                <a:cs typeface="Verdana"/>
              </a:rPr>
              <a:t>РАБОТЕ</a:t>
            </a:r>
            <a:r>
              <a:rPr sz="1650" spc="110" dirty="0">
                <a:solidFill>
                  <a:srgbClr val="5B5854"/>
                </a:solidFill>
                <a:latin typeface="Tahoma"/>
                <a:cs typeface="Tahoma"/>
              </a:rPr>
              <a:t>,</a:t>
            </a:r>
            <a:r>
              <a:rPr sz="1650" spc="450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650" spc="125" dirty="0">
                <a:solidFill>
                  <a:srgbClr val="5B5854"/>
                </a:solidFill>
                <a:latin typeface="Verdana"/>
                <a:cs typeface="Verdana"/>
              </a:rPr>
              <a:t>ОБЩЕСТВЕННУЮ</a:t>
            </a:r>
            <a:r>
              <a:rPr sz="1650" spc="39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50" spc="120" dirty="0">
                <a:solidFill>
                  <a:srgbClr val="5B5854"/>
                </a:solidFill>
                <a:latin typeface="Verdana"/>
                <a:cs typeface="Verdana"/>
              </a:rPr>
              <a:t>ДЕЯТЕЛЬНОСТЬ</a:t>
            </a:r>
            <a:r>
              <a:rPr sz="1650" spc="38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50" spc="110" dirty="0">
                <a:solidFill>
                  <a:srgbClr val="5B5854"/>
                </a:solidFill>
                <a:latin typeface="Verdana"/>
                <a:cs typeface="Verdana"/>
              </a:rPr>
              <a:t>ГОЛИНСКАЯ</a:t>
            </a:r>
            <a:r>
              <a:rPr sz="1650" spc="38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50" spc="25" dirty="0">
                <a:solidFill>
                  <a:srgbClr val="5B5854"/>
                </a:solidFill>
                <a:latin typeface="Verdana"/>
                <a:cs typeface="Verdana"/>
              </a:rPr>
              <a:t>Н</a:t>
            </a:r>
            <a:r>
              <a:rPr sz="1650" spc="25" dirty="0">
                <a:solidFill>
                  <a:srgbClr val="5B5854"/>
                </a:solidFill>
                <a:latin typeface="Tahoma"/>
                <a:cs typeface="Tahoma"/>
              </a:rPr>
              <a:t>.</a:t>
            </a:r>
            <a:r>
              <a:rPr sz="1650" spc="-370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650" spc="35" dirty="0">
                <a:solidFill>
                  <a:srgbClr val="5B5854"/>
                </a:solidFill>
                <a:latin typeface="Verdana"/>
                <a:cs typeface="Verdana"/>
              </a:rPr>
              <a:t>А</a:t>
            </a:r>
            <a:r>
              <a:rPr sz="1650" spc="35" dirty="0">
                <a:solidFill>
                  <a:srgbClr val="5B5854"/>
                </a:solidFill>
                <a:latin typeface="Tahoma"/>
                <a:cs typeface="Tahoma"/>
              </a:rPr>
              <a:t>.</a:t>
            </a:r>
            <a:r>
              <a:rPr sz="1650" spc="450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650" spc="114" dirty="0">
                <a:solidFill>
                  <a:srgbClr val="5B5854"/>
                </a:solidFill>
                <a:latin typeface="Verdana"/>
                <a:cs typeface="Verdana"/>
              </a:rPr>
              <a:t>ПООЩРЯЛАСЬ</a:t>
            </a:r>
            <a:r>
              <a:rPr sz="1650" spc="114" dirty="0">
                <a:solidFill>
                  <a:srgbClr val="5B5854"/>
                </a:solidFill>
                <a:latin typeface="Tahoma"/>
                <a:cs typeface="Tahoma"/>
              </a:rPr>
              <a:t>:</a:t>
            </a:r>
            <a:r>
              <a:rPr sz="1650" spc="455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650" spc="25" dirty="0">
                <a:solidFill>
                  <a:srgbClr val="5B5854"/>
                </a:solidFill>
                <a:latin typeface="Verdana"/>
                <a:cs typeface="Verdana"/>
              </a:rPr>
              <a:t>В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7077" y="5521464"/>
            <a:ext cx="12963525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120" dirty="0">
                <a:solidFill>
                  <a:srgbClr val="5B5854"/>
                </a:solidFill>
                <a:latin typeface="Tahoma"/>
                <a:cs typeface="Tahoma"/>
              </a:rPr>
              <a:t>2022</a:t>
            </a:r>
            <a:r>
              <a:rPr sz="1650" spc="370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650" spc="130" dirty="0">
                <a:solidFill>
                  <a:srgbClr val="5B5854"/>
                </a:solidFill>
                <a:latin typeface="Verdana"/>
                <a:cs typeface="Verdana"/>
              </a:rPr>
              <a:t>ГОДУ</a:t>
            </a:r>
            <a:r>
              <a:rPr sz="1650" spc="30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50" spc="95" dirty="0">
                <a:solidFill>
                  <a:srgbClr val="5B5854"/>
                </a:solidFill>
                <a:latin typeface="Verdana"/>
                <a:cs typeface="Verdana"/>
              </a:rPr>
              <a:t>ЗВАНИЕ</a:t>
            </a:r>
            <a:r>
              <a:rPr sz="1650" spc="30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50" spc="-185" dirty="0">
                <a:solidFill>
                  <a:srgbClr val="5B5854"/>
                </a:solidFill>
                <a:latin typeface="Tahoma"/>
                <a:cs typeface="Tahoma"/>
              </a:rPr>
              <a:t>«</a:t>
            </a:r>
            <a:r>
              <a:rPr sz="1650" spc="-370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650" spc="95" dirty="0">
                <a:solidFill>
                  <a:srgbClr val="5B5854"/>
                </a:solidFill>
                <a:latin typeface="Verdana"/>
                <a:cs typeface="Verdana"/>
              </a:rPr>
              <a:t>ЛУЧШИЙ</a:t>
            </a:r>
            <a:r>
              <a:rPr sz="1650" spc="30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50" spc="105" dirty="0">
                <a:solidFill>
                  <a:srgbClr val="5B5854"/>
                </a:solidFill>
                <a:latin typeface="Verdana"/>
                <a:cs typeface="Verdana"/>
              </a:rPr>
              <a:t>РАБОТНИК</a:t>
            </a:r>
            <a:r>
              <a:rPr sz="1650" spc="30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50" spc="130" dirty="0">
                <a:solidFill>
                  <a:srgbClr val="5B5854"/>
                </a:solidFill>
                <a:latin typeface="Verdana"/>
                <a:cs typeface="Verdana"/>
              </a:rPr>
              <a:t>КУЛЬТУРЫ</a:t>
            </a:r>
            <a:r>
              <a:rPr sz="1650" spc="30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50" spc="125" dirty="0">
                <a:solidFill>
                  <a:srgbClr val="5B5854"/>
                </a:solidFill>
                <a:latin typeface="Verdana"/>
                <a:cs typeface="Verdana"/>
              </a:rPr>
              <a:t>РОСТОВСКОЙ</a:t>
            </a:r>
            <a:r>
              <a:rPr sz="1650" spc="30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50" spc="75" dirty="0">
                <a:solidFill>
                  <a:srgbClr val="5B5854"/>
                </a:solidFill>
                <a:latin typeface="Verdana"/>
                <a:cs typeface="Verdana"/>
              </a:rPr>
              <a:t>ОБЛАСТИ</a:t>
            </a:r>
            <a:r>
              <a:rPr sz="1650" spc="75" dirty="0">
                <a:solidFill>
                  <a:srgbClr val="5B5854"/>
                </a:solidFill>
                <a:latin typeface="Tahoma"/>
                <a:cs typeface="Tahoma"/>
              </a:rPr>
              <a:t>»;</a:t>
            </a:r>
            <a:r>
              <a:rPr sz="1650" spc="-365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650" spc="25" dirty="0">
                <a:solidFill>
                  <a:srgbClr val="5B5854"/>
                </a:solidFill>
                <a:latin typeface="Verdana"/>
                <a:cs typeface="Verdana"/>
              </a:rPr>
              <a:t>В</a:t>
            </a:r>
            <a:r>
              <a:rPr sz="1650" spc="30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50" spc="120" dirty="0">
                <a:solidFill>
                  <a:srgbClr val="5B5854"/>
                </a:solidFill>
                <a:latin typeface="Tahoma"/>
                <a:cs typeface="Tahoma"/>
              </a:rPr>
              <a:t>2023</a:t>
            </a:r>
            <a:r>
              <a:rPr sz="1650" spc="370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1650" spc="130" dirty="0">
                <a:solidFill>
                  <a:srgbClr val="5B5854"/>
                </a:solidFill>
                <a:latin typeface="Verdana"/>
                <a:cs typeface="Verdana"/>
              </a:rPr>
              <a:t>ГОДУ</a:t>
            </a:r>
            <a:r>
              <a:rPr sz="1650" spc="30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50" spc="150" dirty="0">
                <a:solidFill>
                  <a:srgbClr val="5B5854"/>
                </a:solidFill>
                <a:latin typeface="Verdana"/>
                <a:cs typeface="Verdana"/>
              </a:rPr>
              <a:t>СЕРЕБРЯНЫМ</a:t>
            </a:r>
            <a:r>
              <a:rPr sz="1650" spc="-434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endParaRPr sz="165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7077" y="5783236"/>
            <a:ext cx="11932920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100" dirty="0">
                <a:solidFill>
                  <a:srgbClr val="5B5854"/>
                </a:solidFill>
                <a:latin typeface="Verdana"/>
                <a:cs typeface="Verdana"/>
              </a:rPr>
              <a:t>ЗНАКОМ</a:t>
            </a:r>
            <a:r>
              <a:rPr sz="1650" spc="18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50" spc="120" dirty="0">
                <a:solidFill>
                  <a:srgbClr val="5B5854"/>
                </a:solidFill>
                <a:latin typeface="Verdana"/>
                <a:cs typeface="Verdana"/>
              </a:rPr>
              <a:t>ЦЕНТРАЛЬНОГО</a:t>
            </a:r>
            <a:r>
              <a:rPr sz="1650" spc="18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50" spc="105" dirty="0">
                <a:solidFill>
                  <a:srgbClr val="5B5854"/>
                </a:solidFill>
                <a:latin typeface="Verdana"/>
                <a:cs typeface="Verdana"/>
              </a:rPr>
              <a:t>КОМИТЕТА</a:t>
            </a:r>
            <a:r>
              <a:rPr sz="1650" spc="18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50" spc="135" dirty="0">
                <a:solidFill>
                  <a:srgbClr val="5B5854"/>
                </a:solidFill>
                <a:latin typeface="Verdana"/>
                <a:cs typeface="Verdana"/>
              </a:rPr>
              <a:t>ОБЩЕРОССИЙСКОГО</a:t>
            </a:r>
            <a:r>
              <a:rPr sz="1650" spc="19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50" spc="105" dirty="0">
                <a:solidFill>
                  <a:srgbClr val="5B5854"/>
                </a:solidFill>
                <a:latin typeface="Verdana"/>
                <a:cs typeface="Verdana"/>
              </a:rPr>
              <a:t>ПРОФСОЮЗА</a:t>
            </a:r>
            <a:r>
              <a:rPr sz="1650" spc="18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50" spc="110" dirty="0">
                <a:solidFill>
                  <a:srgbClr val="5B5854"/>
                </a:solidFill>
                <a:latin typeface="Verdana"/>
                <a:cs typeface="Verdana"/>
              </a:rPr>
              <a:t>РАБОТНИКОВ</a:t>
            </a:r>
            <a:r>
              <a:rPr sz="1650" spc="18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1650" spc="130" dirty="0">
                <a:solidFill>
                  <a:srgbClr val="5B5854"/>
                </a:solidFill>
                <a:latin typeface="Verdana"/>
                <a:cs typeface="Verdana"/>
              </a:rPr>
              <a:t>КУЛЬТУРЫ</a:t>
            </a:r>
            <a:r>
              <a:rPr sz="1650" spc="130" dirty="0">
                <a:solidFill>
                  <a:srgbClr val="5B5854"/>
                </a:solidFill>
                <a:latin typeface="Tahoma"/>
                <a:cs typeface="Tahoma"/>
              </a:rPr>
              <a:t>.</a:t>
            </a:r>
            <a:endParaRPr sz="1650">
              <a:latin typeface="Tahoma"/>
              <a:cs typeface="Tahoma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358246" y="1196221"/>
            <a:ext cx="7787005" cy="8117205"/>
            <a:chOff x="10358246" y="1196221"/>
            <a:chExt cx="7787005" cy="811720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58246" y="1196221"/>
              <a:ext cx="7786412" cy="81168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18531" y="1256506"/>
              <a:ext cx="7576847" cy="7907473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2066332" y="1196222"/>
            <a:ext cx="7768590" cy="8098790"/>
            <a:chOff x="2066332" y="1196222"/>
            <a:chExt cx="7768590" cy="809879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66332" y="1196222"/>
              <a:ext cx="7768414" cy="809824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26618" y="1256506"/>
              <a:ext cx="7558950" cy="7888796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14911" y="445212"/>
            <a:ext cx="6863715" cy="7543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110" dirty="0"/>
              <a:t>КОМАНДА</a:t>
            </a:r>
            <a:r>
              <a:rPr spc="-225" dirty="0"/>
              <a:t> </a:t>
            </a:r>
            <a:r>
              <a:rPr spc="70" dirty="0"/>
              <a:t>ПРАКТИКИ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888302" y="9310116"/>
            <a:ext cx="8035925" cy="989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561465">
              <a:lnSpc>
                <a:spcPct val="112900"/>
              </a:lnSpc>
              <a:spcBef>
                <a:spcPts val="95"/>
              </a:spcBef>
            </a:pPr>
            <a:r>
              <a:rPr sz="2800" spc="5" dirty="0">
                <a:solidFill>
                  <a:srgbClr val="5B5854"/>
                </a:solidFill>
                <a:latin typeface="Lucida Sans Unicode"/>
                <a:cs typeface="Lucida Sans Unicode"/>
              </a:rPr>
              <a:t>Лавриченко </a:t>
            </a:r>
            <a:r>
              <a:rPr sz="2800" spc="65" dirty="0">
                <a:solidFill>
                  <a:srgbClr val="5B5854"/>
                </a:solidFill>
                <a:latin typeface="Lucida Sans Unicode"/>
                <a:cs typeface="Lucida Sans Unicode"/>
              </a:rPr>
              <a:t>Юлия Юрьевна </a:t>
            </a:r>
            <a:r>
              <a:rPr sz="2800" spc="70" dirty="0">
                <a:solidFill>
                  <a:srgbClr val="5B5854"/>
                </a:solidFill>
                <a:latin typeface="Lucida Sans Unicode"/>
                <a:cs typeface="Lucida Sans Unicode"/>
              </a:rPr>
              <a:t> </a:t>
            </a:r>
            <a:r>
              <a:rPr sz="2800" spc="-50" dirty="0">
                <a:solidFill>
                  <a:srgbClr val="5B5854"/>
                </a:solidFill>
                <a:latin typeface="Lucida Sans Unicode"/>
                <a:cs typeface="Lucida Sans Unicode"/>
              </a:rPr>
              <a:t>Представитель</a:t>
            </a:r>
            <a:r>
              <a:rPr sz="2800" spc="-190" dirty="0">
                <a:solidFill>
                  <a:srgbClr val="5B5854"/>
                </a:solidFill>
                <a:latin typeface="Lucida Sans Unicode"/>
                <a:cs typeface="Lucida Sans Unicode"/>
              </a:rPr>
              <a:t> </a:t>
            </a:r>
            <a:r>
              <a:rPr sz="2800" spc="-55" dirty="0">
                <a:solidFill>
                  <a:srgbClr val="5B5854"/>
                </a:solidFill>
                <a:latin typeface="Lucida Sans Unicode"/>
                <a:cs typeface="Lucida Sans Unicode"/>
              </a:rPr>
              <a:t>инициативной</a:t>
            </a:r>
            <a:r>
              <a:rPr sz="2800" spc="-185" dirty="0">
                <a:solidFill>
                  <a:srgbClr val="5B5854"/>
                </a:solidFill>
                <a:latin typeface="Lucida Sans Unicode"/>
                <a:cs typeface="Lucida Sans Unicode"/>
              </a:rPr>
              <a:t> </a:t>
            </a:r>
            <a:r>
              <a:rPr sz="2800" spc="-105" dirty="0">
                <a:solidFill>
                  <a:srgbClr val="5B5854"/>
                </a:solidFill>
                <a:latin typeface="Lucida Sans Unicode"/>
                <a:cs typeface="Lucida Sans Unicode"/>
              </a:rPr>
              <a:t>группы</a:t>
            </a:r>
            <a:r>
              <a:rPr sz="2800" spc="-190" dirty="0">
                <a:solidFill>
                  <a:srgbClr val="5B5854"/>
                </a:solidFill>
                <a:latin typeface="Lucida Sans Unicode"/>
                <a:cs typeface="Lucida Sans Unicode"/>
              </a:rPr>
              <a:t> </a:t>
            </a:r>
            <a:r>
              <a:rPr sz="2800" spc="-55" dirty="0">
                <a:solidFill>
                  <a:srgbClr val="5B5854"/>
                </a:solidFill>
                <a:latin typeface="Lucida Sans Unicode"/>
                <a:cs typeface="Lucida Sans Unicode"/>
              </a:rPr>
              <a:t>граждан</a:t>
            </a:r>
            <a:endParaRPr sz="280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210046" y="9310116"/>
            <a:ext cx="9066530" cy="989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592580">
              <a:lnSpc>
                <a:spcPct val="112900"/>
              </a:lnSpc>
              <a:spcBef>
                <a:spcPts val="95"/>
              </a:spcBef>
            </a:pPr>
            <a:r>
              <a:rPr sz="2800" dirty="0">
                <a:solidFill>
                  <a:srgbClr val="5B5854"/>
                </a:solidFill>
                <a:latin typeface="Lucida Sans Unicode"/>
                <a:cs typeface="Lucida Sans Unicode"/>
              </a:rPr>
              <a:t>Персиянова</a:t>
            </a:r>
            <a:r>
              <a:rPr sz="2800" spc="-190" dirty="0">
                <a:solidFill>
                  <a:srgbClr val="5B5854"/>
                </a:solidFill>
                <a:latin typeface="Lucida Sans Unicode"/>
                <a:cs typeface="Lucida Sans Unicode"/>
              </a:rPr>
              <a:t> </a:t>
            </a:r>
            <a:r>
              <a:rPr sz="2800" spc="-40" dirty="0">
                <a:solidFill>
                  <a:srgbClr val="5B5854"/>
                </a:solidFill>
                <a:latin typeface="Lucida Sans Unicode"/>
                <a:cs typeface="Lucida Sans Unicode"/>
              </a:rPr>
              <a:t>Надежда</a:t>
            </a:r>
            <a:r>
              <a:rPr sz="2800" spc="-190" dirty="0">
                <a:solidFill>
                  <a:srgbClr val="5B5854"/>
                </a:solidFill>
                <a:latin typeface="Lucida Sans Unicode"/>
                <a:cs typeface="Lucida Sans Unicode"/>
              </a:rPr>
              <a:t> </a:t>
            </a:r>
            <a:r>
              <a:rPr sz="2800" spc="-15" dirty="0">
                <a:solidFill>
                  <a:srgbClr val="5B5854"/>
                </a:solidFill>
                <a:latin typeface="Lucida Sans Unicode"/>
                <a:cs typeface="Lucida Sans Unicode"/>
              </a:rPr>
              <a:t>Гавриловна  </a:t>
            </a:r>
            <a:r>
              <a:rPr sz="2800" spc="20" dirty="0">
                <a:solidFill>
                  <a:srgbClr val="5B5854"/>
                </a:solidFill>
                <a:latin typeface="Lucida Sans Unicode"/>
                <a:cs typeface="Lucida Sans Unicode"/>
              </a:rPr>
              <a:t>Секретарь</a:t>
            </a:r>
            <a:r>
              <a:rPr sz="2800" spc="-190" dirty="0">
                <a:solidFill>
                  <a:srgbClr val="5B5854"/>
                </a:solidFill>
                <a:latin typeface="Lucida Sans Unicode"/>
                <a:cs typeface="Lucida Sans Unicode"/>
              </a:rPr>
              <a:t> </a:t>
            </a:r>
            <a:r>
              <a:rPr sz="2800" spc="-5" dirty="0">
                <a:solidFill>
                  <a:srgbClr val="5B5854"/>
                </a:solidFill>
                <a:latin typeface="Lucida Sans Unicode"/>
                <a:cs typeface="Lucida Sans Unicode"/>
              </a:rPr>
              <a:t>собрания</a:t>
            </a:r>
            <a:r>
              <a:rPr sz="2800" spc="-190" dirty="0">
                <a:solidFill>
                  <a:srgbClr val="5B5854"/>
                </a:solidFill>
                <a:latin typeface="Lucida Sans Unicode"/>
                <a:cs typeface="Lucida Sans Unicode"/>
              </a:rPr>
              <a:t> </a:t>
            </a:r>
            <a:r>
              <a:rPr sz="2800" spc="-55" dirty="0">
                <a:solidFill>
                  <a:srgbClr val="5B5854"/>
                </a:solidFill>
                <a:latin typeface="Lucida Sans Unicode"/>
                <a:cs typeface="Lucida Sans Unicode"/>
              </a:rPr>
              <a:t>граждан</a:t>
            </a:r>
            <a:r>
              <a:rPr sz="2800" spc="-190" dirty="0">
                <a:solidFill>
                  <a:srgbClr val="5B5854"/>
                </a:solidFill>
                <a:latin typeface="Lucida Sans Unicode"/>
                <a:cs typeface="Lucida Sans Unicode"/>
              </a:rPr>
              <a:t> </a:t>
            </a:r>
            <a:r>
              <a:rPr sz="2800" spc="-55" dirty="0">
                <a:solidFill>
                  <a:srgbClr val="5B5854"/>
                </a:solidFill>
                <a:latin typeface="Lucida Sans Unicode"/>
                <a:cs typeface="Lucida Sans Unicode"/>
              </a:rPr>
              <a:t>инициативной</a:t>
            </a:r>
            <a:r>
              <a:rPr sz="2800" spc="-190" dirty="0">
                <a:solidFill>
                  <a:srgbClr val="5B5854"/>
                </a:solidFill>
                <a:latin typeface="Lucida Sans Unicode"/>
                <a:cs typeface="Lucida Sans Unicode"/>
              </a:rPr>
              <a:t> </a:t>
            </a:r>
            <a:r>
              <a:rPr sz="2800" spc="-105" dirty="0">
                <a:solidFill>
                  <a:srgbClr val="5B5854"/>
                </a:solidFill>
                <a:latin typeface="Lucida Sans Unicode"/>
                <a:cs typeface="Lucida Sans Unicode"/>
              </a:rPr>
              <a:t>группы</a:t>
            </a:r>
            <a:endParaRPr sz="28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3360" rIns="0" bIns="0" rtlCol="0">
            <a:spAutoFit/>
          </a:bodyPr>
          <a:lstStyle/>
          <a:p>
            <a:pPr marL="12065" algn="ctr">
              <a:lnSpc>
                <a:spcPct val="100000"/>
              </a:lnSpc>
              <a:spcBef>
                <a:spcPts val="1680"/>
              </a:spcBef>
            </a:pPr>
            <a:r>
              <a:rPr spc="40" dirty="0"/>
              <a:t>ИНФОРМАЦИЯ</a:t>
            </a:r>
            <a:r>
              <a:rPr spc="-160" dirty="0"/>
              <a:t> </a:t>
            </a:r>
            <a:r>
              <a:rPr spc="-105" dirty="0"/>
              <a:t>О</a:t>
            </a:r>
            <a:r>
              <a:rPr spc="-160" dirty="0"/>
              <a:t> </a:t>
            </a:r>
            <a:r>
              <a:rPr spc="80" dirty="0"/>
              <a:t>ПЕРСПЕКТИВАХ</a:t>
            </a:r>
            <a:r>
              <a:rPr spc="-155" dirty="0"/>
              <a:t> </a:t>
            </a:r>
            <a:r>
              <a:rPr spc="55" dirty="0"/>
              <a:t>РАЗВИТИЯ</a:t>
            </a:r>
            <a:r>
              <a:rPr spc="-160" dirty="0"/>
              <a:t> </a:t>
            </a:r>
            <a:r>
              <a:rPr spc="70" dirty="0"/>
              <a:t>ПРАКТИКИ</a:t>
            </a:r>
          </a:p>
          <a:p>
            <a:pPr marL="35560" algn="ctr">
              <a:lnSpc>
                <a:spcPct val="100000"/>
              </a:lnSpc>
              <a:spcBef>
                <a:spcPts val="1055"/>
              </a:spcBef>
            </a:pPr>
            <a:r>
              <a:rPr sz="3100" spc="260" dirty="0"/>
              <a:t>ГЕРОИЧЕСКИЙ</a:t>
            </a:r>
            <a:r>
              <a:rPr sz="3100" spc="305" dirty="0"/>
              <a:t> </a:t>
            </a:r>
            <a:r>
              <a:rPr sz="3100" spc="270" dirty="0"/>
              <a:t>РОСТОВ</a:t>
            </a:r>
            <a:r>
              <a:rPr sz="3100" spc="-810" dirty="0"/>
              <a:t> </a:t>
            </a:r>
            <a:endParaRPr sz="31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6258" y="2692900"/>
            <a:ext cx="288368" cy="28836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6258" y="4525305"/>
            <a:ext cx="288368" cy="28836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6258" y="6724191"/>
            <a:ext cx="288368" cy="28836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6258" y="8556596"/>
            <a:ext cx="288368" cy="28836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36799" y="2636596"/>
            <a:ext cx="17811750" cy="69850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57480">
              <a:lnSpc>
                <a:spcPct val="100000"/>
              </a:lnSpc>
              <a:spcBef>
                <a:spcPts val="130"/>
              </a:spcBef>
            </a:pPr>
            <a:r>
              <a:rPr sz="2350" spc="185" dirty="0">
                <a:solidFill>
                  <a:srgbClr val="5B5854"/>
                </a:solidFill>
                <a:latin typeface="Verdana"/>
                <a:cs typeface="Verdana"/>
              </a:rPr>
              <a:t>ПРАКТИКА</a:t>
            </a:r>
            <a:r>
              <a:rPr sz="2350" spc="26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204" dirty="0">
                <a:solidFill>
                  <a:srgbClr val="5B5854"/>
                </a:solidFill>
                <a:latin typeface="Verdana"/>
                <a:cs typeface="Verdana"/>
              </a:rPr>
              <a:t>ПРОВЕДЕНИЯ</a:t>
            </a:r>
            <a:r>
              <a:rPr sz="2350" spc="26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35" dirty="0">
                <a:solidFill>
                  <a:srgbClr val="5B5854"/>
                </a:solidFill>
                <a:latin typeface="Verdana"/>
                <a:cs typeface="Verdana"/>
              </a:rPr>
              <a:t>ТАКИХ</a:t>
            </a:r>
            <a:r>
              <a:rPr sz="2350" spc="26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95" dirty="0">
                <a:solidFill>
                  <a:srgbClr val="5B5854"/>
                </a:solidFill>
                <a:latin typeface="Verdana"/>
                <a:cs typeface="Verdana"/>
              </a:rPr>
              <a:t>КОНЦЕРТОВ</a:t>
            </a:r>
            <a:r>
              <a:rPr sz="2350" spc="26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80" dirty="0">
                <a:solidFill>
                  <a:srgbClr val="5B5854"/>
                </a:solidFill>
                <a:latin typeface="Verdana"/>
                <a:cs typeface="Verdana"/>
              </a:rPr>
              <a:t>ИМЕЕТ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220" dirty="0">
                <a:solidFill>
                  <a:srgbClr val="5B5854"/>
                </a:solidFill>
                <a:latin typeface="Verdana"/>
                <a:cs typeface="Verdana"/>
              </a:rPr>
              <a:t>ОГРОМНЫЙ</a:t>
            </a:r>
            <a:r>
              <a:rPr sz="2350" spc="26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65" dirty="0">
                <a:solidFill>
                  <a:srgbClr val="5B5854"/>
                </a:solidFill>
                <a:latin typeface="Verdana"/>
                <a:cs typeface="Verdana"/>
              </a:rPr>
              <a:t>ПОТЕНЦИАЛ</a:t>
            </a:r>
            <a:r>
              <a:rPr sz="2350" spc="26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80" dirty="0">
                <a:solidFill>
                  <a:srgbClr val="5B5854"/>
                </a:solidFill>
                <a:latin typeface="Verdana"/>
                <a:cs typeface="Verdana"/>
              </a:rPr>
              <a:t>ДЛЯ</a:t>
            </a:r>
            <a:r>
              <a:rPr sz="2350" spc="-61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endParaRPr sz="2350">
              <a:latin typeface="Verdana"/>
              <a:cs typeface="Verdana"/>
            </a:endParaRPr>
          </a:p>
          <a:p>
            <a:pPr marL="12700" marR="290195">
              <a:lnSpc>
                <a:spcPct val="102299"/>
              </a:lnSpc>
            </a:pPr>
            <a:r>
              <a:rPr sz="2350" spc="190" dirty="0">
                <a:solidFill>
                  <a:srgbClr val="5B5854"/>
                </a:solidFill>
                <a:latin typeface="Verdana"/>
                <a:cs typeface="Verdana"/>
              </a:rPr>
              <a:t>ПАТРИОТИЧЕСКОГО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65" dirty="0">
                <a:solidFill>
                  <a:srgbClr val="5B5854"/>
                </a:solidFill>
                <a:latin typeface="Verdana"/>
                <a:cs typeface="Verdana"/>
              </a:rPr>
              <a:t>ВОСПИТАНИЯ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240" dirty="0">
                <a:solidFill>
                  <a:srgbClr val="5B5854"/>
                </a:solidFill>
                <a:latin typeface="Verdana"/>
                <a:cs typeface="Verdana"/>
              </a:rPr>
              <a:t>МОЛОДЕЖИ</a:t>
            </a:r>
            <a:r>
              <a:rPr sz="2350" spc="240" dirty="0">
                <a:solidFill>
                  <a:srgbClr val="5B5854"/>
                </a:solidFill>
                <a:latin typeface="Tahoma"/>
                <a:cs typeface="Tahoma"/>
              </a:rPr>
              <a:t>.</a:t>
            </a:r>
            <a:r>
              <a:rPr sz="2350" spc="360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2350" spc="105" dirty="0">
                <a:solidFill>
                  <a:srgbClr val="5B5854"/>
                </a:solidFill>
                <a:latin typeface="Verdana"/>
                <a:cs typeface="Verdana"/>
              </a:rPr>
              <a:t>ОНА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220" dirty="0">
                <a:solidFill>
                  <a:srgbClr val="5B5854"/>
                </a:solidFill>
                <a:latin typeface="Verdana"/>
                <a:cs typeface="Verdana"/>
              </a:rPr>
              <a:t>ПРЕДЛАГАЕТ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220" dirty="0">
                <a:solidFill>
                  <a:srgbClr val="5B5854"/>
                </a:solidFill>
                <a:latin typeface="Verdana"/>
                <a:cs typeface="Verdana"/>
              </a:rPr>
              <a:t>ВОЗМОЖНОСТЬ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95" dirty="0">
                <a:solidFill>
                  <a:srgbClr val="5B5854"/>
                </a:solidFill>
                <a:latin typeface="Verdana"/>
                <a:cs typeface="Verdana"/>
              </a:rPr>
              <a:t>ПОГРУЗИТЬСЯ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65" dirty="0">
                <a:solidFill>
                  <a:srgbClr val="5B5854"/>
                </a:solidFill>
                <a:latin typeface="Verdana"/>
                <a:cs typeface="Verdana"/>
              </a:rPr>
              <a:t>В </a:t>
            </a:r>
            <a:r>
              <a:rPr sz="2350" spc="-81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200" dirty="0">
                <a:solidFill>
                  <a:srgbClr val="5B5854"/>
                </a:solidFill>
                <a:latin typeface="Verdana"/>
                <a:cs typeface="Verdana"/>
              </a:rPr>
              <a:t>АТМОСФЕРУ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10" dirty="0">
                <a:solidFill>
                  <a:srgbClr val="5B5854"/>
                </a:solidFill>
                <a:latin typeface="Verdana"/>
                <a:cs typeface="Verdana"/>
              </a:rPr>
              <a:t>ТЕХ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220" dirty="0">
                <a:solidFill>
                  <a:srgbClr val="5B5854"/>
                </a:solidFill>
                <a:latin typeface="Verdana"/>
                <a:cs typeface="Verdana"/>
              </a:rPr>
              <a:t>ВРЕМЕН</a:t>
            </a:r>
            <a:r>
              <a:rPr sz="2350" spc="220" dirty="0">
                <a:solidFill>
                  <a:srgbClr val="5B5854"/>
                </a:solidFill>
                <a:latin typeface="Tahoma"/>
                <a:cs typeface="Tahoma"/>
              </a:rPr>
              <a:t>,</a:t>
            </a:r>
            <a:r>
              <a:rPr sz="2350" spc="365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2350" spc="190" dirty="0">
                <a:solidFill>
                  <a:srgbClr val="5B5854"/>
                </a:solidFill>
                <a:latin typeface="Verdana"/>
                <a:cs typeface="Verdana"/>
              </a:rPr>
              <a:t>ПОЧУВСТВОВАТЬ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215" dirty="0">
                <a:solidFill>
                  <a:srgbClr val="5B5854"/>
                </a:solidFill>
                <a:latin typeface="Verdana"/>
                <a:cs typeface="Verdana"/>
              </a:rPr>
              <a:t>ГЕРОИЗМ</a:t>
            </a:r>
            <a:r>
              <a:rPr sz="2350" spc="2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-45" dirty="0">
                <a:solidFill>
                  <a:srgbClr val="5B5854"/>
                </a:solidFill>
                <a:latin typeface="Verdana"/>
                <a:cs typeface="Verdana"/>
              </a:rPr>
              <a:t>И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250" dirty="0">
                <a:solidFill>
                  <a:srgbClr val="5B5854"/>
                </a:solidFill>
                <a:latin typeface="Verdana"/>
                <a:cs typeface="Verdana"/>
              </a:rPr>
              <a:t>МУЖЕСТВО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45" dirty="0">
                <a:solidFill>
                  <a:srgbClr val="5B5854"/>
                </a:solidFill>
                <a:latin typeface="Verdana"/>
                <a:cs typeface="Verdana"/>
              </a:rPr>
              <a:t>НАШИХ</a:t>
            </a:r>
            <a:r>
              <a:rPr sz="2350" spc="2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215" dirty="0">
                <a:solidFill>
                  <a:srgbClr val="5B5854"/>
                </a:solidFill>
                <a:latin typeface="Verdana"/>
                <a:cs typeface="Verdana"/>
              </a:rPr>
              <a:t>ПРЕДКОВ</a:t>
            </a:r>
            <a:r>
              <a:rPr sz="2350" spc="215" dirty="0">
                <a:solidFill>
                  <a:srgbClr val="5B5854"/>
                </a:solidFill>
                <a:latin typeface="Tahoma"/>
                <a:cs typeface="Tahoma"/>
              </a:rPr>
              <a:t>,</a:t>
            </a:r>
            <a:r>
              <a:rPr sz="2350" spc="360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2350" spc="150" dirty="0">
                <a:solidFill>
                  <a:srgbClr val="5B5854"/>
                </a:solidFill>
                <a:latin typeface="Verdana"/>
                <a:cs typeface="Verdana"/>
              </a:rPr>
              <a:t>УЗНАТЬ</a:t>
            </a:r>
            <a:r>
              <a:rPr sz="2350" spc="-61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endParaRPr sz="2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2350" spc="195" dirty="0">
                <a:solidFill>
                  <a:srgbClr val="5B5854"/>
                </a:solidFill>
                <a:latin typeface="Verdana"/>
                <a:cs typeface="Verdana"/>
              </a:rPr>
              <a:t>ИСТОРИЧЕСКИЕ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45" dirty="0">
                <a:solidFill>
                  <a:srgbClr val="5B5854"/>
                </a:solidFill>
                <a:latin typeface="Verdana"/>
                <a:cs typeface="Verdana"/>
              </a:rPr>
              <a:t>ФАКТЫ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-45" dirty="0">
                <a:solidFill>
                  <a:srgbClr val="5B5854"/>
                </a:solidFill>
                <a:latin typeface="Verdana"/>
                <a:cs typeface="Verdana"/>
              </a:rPr>
              <a:t>И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60" dirty="0">
                <a:solidFill>
                  <a:srgbClr val="5B5854"/>
                </a:solidFill>
                <a:latin typeface="Verdana"/>
                <a:cs typeface="Verdana"/>
              </a:rPr>
              <a:t>ОСОЗНАТЬ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45" dirty="0">
                <a:solidFill>
                  <a:srgbClr val="5B5854"/>
                </a:solidFill>
                <a:latin typeface="Verdana"/>
                <a:cs typeface="Verdana"/>
              </a:rPr>
              <a:t>ИХ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50" dirty="0">
                <a:solidFill>
                  <a:srgbClr val="5B5854"/>
                </a:solidFill>
                <a:latin typeface="Verdana"/>
                <a:cs typeface="Verdana"/>
              </a:rPr>
              <a:t>ЗНАЧЕНИЕ</a:t>
            </a:r>
            <a:r>
              <a:rPr sz="2350" spc="150" dirty="0">
                <a:solidFill>
                  <a:srgbClr val="5B5854"/>
                </a:solidFill>
                <a:latin typeface="Tahoma"/>
                <a:cs typeface="Tahoma"/>
              </a:rPr>
              <a:t>.</a:t>
            </a:r>
            <a:endParaRPr sz="23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350">
              <a:latin typeface="Tahoma"/>
              <a:cs typeface="Tahoma"/>
            </a:endParaRPr>
          </a:p>
          <a:p>
            <a:pPr marL="12700" marR="851535" indent="144780">
              <a:lnSpc>
                <a:spcPct val="102299"/>
              </a:lnSpc>
            </a:pPr>
            <a:r>
              <a:rPr sz="2350" spc="185" dirty="0">
                <a:solidFill>
                  <a:srgbClr val="5B5854"/>
                </a:solidFill>
                <a:latin typeface="Verdana"/>
                <a:cs typeface="Verdana"/>
              </a:rPr>
              <a:t>ОРГАНИЗАЦИЯ </a:t>
            </a:r>
            <a:r>
              <a:rPr sz="2350" spc="165" dirty="0">
                <a:solidFill>
                  <a:srgbClr val="5B5854"/>
                </a:solidFill>
                <a:latin typeface="Verdana"/>
                <a:cs typeface="Verdana"/>
              </a:rPr>
              <a:t>ТАКОГО </a:t>
            </a:r>
            <a:r>
              <a:rPr sz="2350" spc="190" dirty="0">
                <a:solidFill>
                  <a:srgbClr val="5B5854"/>
                </a:solidFill>
                <a:latin typeface="Verdana"/>
                <a:cs typeface="Verdana"/>
              </a:rPr>
              <a:t>КОНЦЕРТА </a:t>
            </a:r>
            <a:r>
              <a:rPr sz="2350" spc="195" dirty="0">
                <a:solidFill>
                  <a:srgbClr val="5B5854"/>
                </a:solidFill>
                <a:latin typeface="Verdana"/>
                <a:cs typeface="Verdana"/>
              </a:rPr>
              <a:t>ТРЕБУЕТ СЕРЬЕЗНОЙ ПОДГОТОВКИ </a:t>
            </a:r>
            <a:r>
              <a:rPr sz="2350" spc="-45" dirty="0">
                <a:solidFill>
                  <a:srgbClr val="5B5854"/>
                </a:solidFill>
                <a:latin typeface="Verdana"/>
                <a:cs typeface="Verdana"/>
              </a:rPr>
              <a:t>И</a:t>
            </a:r>
            <a:r>
              <a:rPr sz="2350" spc="-4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215" dirty="0">
                <a:solidFill>
                  <a:srgbClr val="5B5854"/>
                </a:solidFill>
                <a:latin typeface="Verdana"/>
                <a:cs typeface="Verdana"/>
              </a:rPr>
              <a:t>СОТРУДНИЧЕСТВА </a:t>
            </a:r>
            <a:r>
              <a:rPr sz="2350" spc="120" dirty="0">
                <a:solidFill>
                  <a:srgbClr val="5B5854"/>
                </a:solidFill>
                <a:latin typeface="Verdana"/>
                <a:cs typeface="Verdana"/>
              </a:rPr>
              <a:t>СО </a:t>
            </a:r>
            <a:r>
              <a:rPr sz="2350" spc="-81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215" dirty="0">
                <a:solidFill>
                  <a:srgbClr val="5B5854"/>
                </a:solidFill>
                <a:latin typeface="Verdana"/>
                <a:cs typeface="Verdana"/>
              </a:rPr>
              <a:t>ВСЕМИ</a:t>
            </a:r>
            <a:r>
              <a:rPr sz="2350" spc="26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80" dirty="0">
                <a:solidFill>
                  <a:srgbClr val="5B5854"/>
                </a:solidFill>
                <a:latin typeface="Verdana"/>
                <a:cs typeface="Verdana"/>
              </a:rPr>
              <a:t>УЧАСТНИКАМИ</a:t>
            </a:r>
            <a:r>
              <a:rPr sz="2350" spc="180" dirty="0">
                <a:solidFill>
                  <a:srgbClr val="5B5854"/>
                </a:solidFill>
                <a:latin typeface="Tahoma"/>
                <a:cs typeface="Tahoma"/>
              </a:rPr>
              <a:t>.</a:t>
            </a:r>
            <a:r>
              <a:rPr sz="2350" spc="360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2350" spc="210" dirty="0">
                <a:solidFill>
                  <a:srgbClr val="5B5854"/>
                </a:solidFill>
                <a:latin typeface="Verdana"/>
                <a:cs typeface="Verdana"/>
              </a:rPr>
              <a:t>МЕРОПРИЯТИЕ</a:t>
            </a:r>
            <a:r>
              <a:rPr sz="2350" spc="26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245" dirty="0">
                <a:solidFill>
                  <a:srgbClr val="5B5854"/>
                </a:solidFill>
                <a:latin typeface="Verdana"/>
                <a:cs typeface="Verdana"/>
              </a:rPr>
              <a:t>МОЖЕТ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80" dirty="0">
                <a:solidFill>
                  <a:srgbClr val="5B5854"/>
                </a:solidFill>
                <a:latin typeface="Verdana"/>
                <a:cs typeface="Verdana"/>
              </a:rPr>
              <a:t>ВКЛЮЧАТЬ</a:t>
            </a:r>
            <a:r>
              <a:rPr sz="2350" spc="26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65" dirty="0">
                <a:solidFill>
                  <a:srgbClr val="5B5854"/>
                </a:solidFill>
                <a:latin typeface="Verdana"/>
                <a:cs typeface="Verdana"/>
              </a:rPr>
              <a:t>В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55" dirty="0">
                <a:solidFill>
                  <a:srgbClr val="5B5854"/>
                </a:solidFill>
                <a:latin typeface="Verdana"/>
                <a:cs typeface="Verdana"/>
              </a:rPr>
              <a:t>СЕБЯ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200" dirty="0">
                <a:solidFill>
                  <a:srgbClr val="5B5854"/>
                </a:solidFill>
                <a:latin typeface="Verdana"/>
                <a:cs typeface="Verdana"/>
              </a:rPr>
              <a:t>РАЗНООБРАЗНЫЕ</a:t>
            </a:r>
            <a:r>
              <a:rPr sz="2350" spc="-61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endParaRPr sz="2350">
              <a:latin typeface="Verdana"/>
              <a:cs typeface="Verdana"/>
            </a:endParaRPr>
          </a:p>
          <a:p>
            <a:pPr marL="12700" marR="857885">
              <a:lnSpc>
                <a:spcPct val="102299"/>
              </a:lnSpc>
            </a:pPr>
            <a:r>
              <a:rPr sz="2350" spc="229" dirty="0">
                <a:solidFill>
                  <a:srgbClr val="5B5854"/>
                </a:solidFill>
                <a:latin typeface="Verdana"/>
                <a:cs typeface="Verdana"/>
              </a:rPr>
              <a:t>ХУДОЖЕСТВЕННЫЕ</a:t>
            </a:r>
            <a:r>
              <a:rPr sz="2350" spc="2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90" dirty="0">
                <a:solidFill>
                  <a:srgbClr val="5B5854"/>
                </a:solidFill>
                <a:latin typeface="Verdana"/>
                <a:cs typeface="Verdana"/>
              </a:rPr>
              <a:t>ВЫСТУПЛЕНИЯ</a:t>
            </a:r>
            <a:r>
              <a:rPr sz="2350" spc="190" dirty="0">
                <a:solidFill>
                  <a:srgbClr val="5B5854"/>
                </a:solidFill>
                <a:latin typeface="Tahoma"/>
                <a:cs typeface="Tahoma"/>
              </a:rPr>
              <a:t>,</a:t>
            </a:r>
            <a:r>
              <a:rPr sz="2350" spc="365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2350" spc="65" dirty="0">
                <a:solidFill>
                  <a:srgbClr val="5B5854"/>
                </a:solidFill>
                <a:latin typeface="Verdana"/>
                <a:cs typeface="Verdana"/>
              </a:rPr>
              <a:t>В</a:t>
            </a:r>
            <a:r>
              <a:rPr sz="2350" spc="2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35" dirty="0">
                <a:solidFill>
                  <a:srgbClr val="5B5854"/>
                </a:solidFill>
                <a:latin typeface="Verdana"/>
                <a:cs typeface="Verdana"/>
              </a:rPr>
              <a:t>ТАКИХ</a:t>
            </a:r>
            <a:r>
              <a:rPr sz="2350" spc="2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35" dirty="0">
                <a:solidFill>
                  <a:srgbClr val="5B5854"/>
                </a:solidFill>
                <a:latin typeface="Verdana"/>
                <a:cs typeface="Verdana"/>
              </a:rPr>
              <a:t>КАК</a:t>
            </a:r>
            <a:r>
              <a:rPr sz="2350" spc="2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55" dirty="0">
                <a:solidFill>
                  <a:srgbClr val="5B5854"/>
                </a:solidFill>
                <a:latin typeface="Verdana"/>
                <a:cs typeface="Verdana"/>
              </a:rPr>
              <a:t>ПЕСНИ</a:t>
            </a:r>
            <a:r>
              <a:rPr sz="2350" spc="155" dirty="0">
                <a:solidFill>
                  <a:srgbClr val="5B5854"/>
                </a:solidFill>
                <a:latin typeface="Tahoma"/>
                <a:cs typeface="Tahoma"/>
              </a:rPr>
              <a:t>,</a:t>
            </a:r>
            <a:r>
              <a:rPr sz="2350" spc="365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2350" spc="165" dirty="0">
                <a:solidFill>
                  <a:srgbClr val="5B5854"/>
                </a:solidFill>
                <a:latin typeface="Verdana"/>
                <a:cs typeface="Verdana"/>
              </a:rPr>
              <a:t>ТАНЦЫ</a:t>
            </a:r>
            <a:r>
              <a:rPr sz="2350" spc="165" dirty="0">
                <a:solidFill>
                  <a:srgbClr val="5B5854"/>
                </a:solidFill>
                <a:latin typeface="Tahoma"/>
                <a:cs typeface="Tahoma"/>
              </a:rPr>
              <a:t>,</a:t>
            </a:r>
            <a:r>
              <a:rPr sz="2350" spc="365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2350" spc="200" dirty="0">
                <a:solidFill>
                  <a:srgbClr val="5B5854"/>
                </a:solidFill>
                <a:latin typeface="Verdana"/>
                <a:cs typeface="Verdana"/>
              </a:rPr>
              <a:t>ТЕАТРАЛЬНЫЕ</a:t>
            </a:r>
            <a:r>
              <a:rPr sz="2350" spc="2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70" dirty="0">
                <a:solidFill>
                  <a:srgbClr val="5B5854"/>
                </a:solidFill>
                <a:latin typeface="Verdana"/>
                <a:cs typeface="Verdana"/>
              </a:rPr>
              <a:t>ПОСТАНОВКИ</a:t>
            </a:r>
            <a:r>
              <a:rPr sz="2350" spc="170" dirty="0">
                <a:solidFill>
                  <a:srgbClr val="5B5854"/>
                </a:solidFill>
                <a:latin typeface="Tahoma"/>
                <a:cs typeface="Tahoma"/>
              </a:rPr>
              <a:t>, </a:t>
            </a:r>
            <a:r>
              <a:rPr sz="2350" spc="-720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2350" spc="220" dirty="0">
                <a:solidFill>
                  <a:srgbClr val="5B5854"/>
                </a:solidFill>
                <a:latin typeface="Verdana"/>
                <a:cs typeface="Verdana"/>
              </a:rPr>
              <a:t>СЛАЙД</a:t>
            </a:r>
            <a:r>
              <a:rPr sz="2350" spc="220" dirty="0">
                <a:solidFill>
                  <a:srgbClr val="5B5854"/>
                </a:solidFill>
                <a:latin typeface="Tahoma"/>
                <a:cs typeface="Tahoma"/>
              </a:rPr>
              <a:t>-</a:t>
            </a:r>
            <a:r>
              <a:rPr sz="2350" spc="220" dirty="0">
                <a:solidFill>
                  <a:srgbClr val="5B5854"/>
                </a:solidFill>
                <a:latin typeface="Verdana"/>
                <a:cs typeface="Verdana"/>
              </a:rPr>
              <a:t>ШОУ</a:t>
            </a:r>
            <a:r>
              <a:rPr sz="2350" spc="26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-45" dirty="0">
                <a:solidFill>
                  <a:srgbClr val="5B5854"/>
                </a:solidFill>
                <a:latin typeface="Verdana"/>
                <a:cs typeface="Verdana"/>
              </a:rPr>
              <a:t>И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225" dirty="0">
                <a:solidFill>
                  <a:srgbClr val="5B5854"/>
                </a:solidFill>
                <a:latin typeface="Verdana"/>
                <a:cs typeface="Verdana"/>
              </a:rPr>
              <a:t>РАССКАЗЫ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200" dirty="0">
                <a:solidFill>
                  <a:srgbClr val="5B5854"/>
                </a:solidFill>
                <a:latin typeface="Verdana"/>
                <a:cs typeface="Verdana"/>
              </a:rPr>
              <a:t>ВЕТЕРАНОВ</a:t>
            </a:r>
            <a:r>
              <a:rPr sz="2350" spc="200" dirty="0">
                <a:solidFill>
                  <a:srgbClr val="5B5854"/>
                </a:solidFill>
                <a:latin typeface="Tahoma"/>
                <a:cs typeface="Tahoma"/>
              </a:rPr>
              <a:t>.</a:t>
            </a:r>
            <a:r>
              <a:rPr sz="2350" spc="360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2350" spc="60" dirty="0">
                <a:solidFill>
                  <a:srgbClr val="5B5854"/>
                </a:solidFill>
                <a:latin typeface="Verdana"/>
                <a:cs typeface="Verdana"/>
              </a:rPr>
              <a:t>НО</a:t>
            </a:r>
            <a:r>
              <a:rPr sz="2350" spc="26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90" dirty="0">
                <a:solidFill>
                  <a:srgbClr val="5B5854"/>
                </a:solidFill>
                <a:latin typeface="Verdana"/>
                <a:cs typeface="Verdana"/>
              </a:rPr>
              <a:t>ГЛАВНОЕ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50" dirty="0">
                <a:solidFill>
                  <a:srgbClr val="5B5854"/>
                </a:solidFill>
                <a:latin typeface="Verdana"/>
                <a:cs typeface="Verdana"/>
              </a:rPr>
              <a:t>НЕЛЬЗЯ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80" dirty="0">
                <a:solidFill>
                  <a:srgbClr val="5B5854"/>
                </a:solidFill>
                <a:latin typeface="Verdana"/>
                <a:cs typeface="Verdana"/>
              </a:rPr>
              <a:t>ЗАБЫВАТЬ</a:t>
            </a:r>
            <a:r>
              <a:rPr sz="2350" spc="180" dirty="0">
                <a:solidFill>
                  <a:srgbClr val="5B5854"/>
                </a:solidFill>
                <a:latin typeface="Tahoma"/>
                <a:cs typeface="Tahoma"/>
              </a:rPr>
              <a:t>,</a:t>
            </a:r>
            <a:r>
              <a:rPr sz="2350" spc="360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2350" spc="90" dirty="0">
                <a:solidFill>
                  <a:srgbClr val="5B5854"/>
                </a:solidFill>
                <a:latin typeface="Verdana"/>
                <a:cs typeface="Verdana"/>
              </a:rPr>
              <a:t>ЧТО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60" dirty="0">
                <a:solidFill>
                  <a:srgbClr val="5B5854"/>
                </a:solidFill>
                <a:latin typeface="Verdana"/>
                <a:cs typeface="Verdana"/>
              </a:rPr>
              <a:t>ВСЯ</a:t>
            </a:r>
            <a:r>
              <a:rPr sz="2350" spc="26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250" dirty="0">
                <a:solidFill>
                  <a:srgbClr val="5B5854"/>
                </a:solidFill>
                <a:latin typeface="Verdana"/>
                <a:cs typeface="Verdana"/>
              </a:rPr>
              <a:t>ПРОГРАММА</a:t>
            </a:r>
            <a:r>
              <a:rPr sz="2350" spc="-61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endParaRPr sz="2350">
              <a:latin typeface="Verdana"/>
              <a:cs typeface="Verdana"/>
            </a:endParaRPr>
          </a:p>
          <a:p>
            <a:pPr marL="12700" marR="5080">
              <a:lnSpc>
                <a:spcPct val="102299"/>
              </a:lnSpc>
              <a:spcBef>
                <a:spcPts val="5"/>
              </a:spcBef>
            </a:pPr>
            <a:r>
              <a:rPr sz="2350" spc="240" dirty="0">
                <a:solidFill>
                  <a:srgbClr val="5B5854"/>
                </a:solidFill>
                <a:latin typeface="Verdana"/>
                <a:cs typeface="Verdana"/>
              </a:rPr>
              <a:t>ДОЛЖНА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95" dirty="0">
                <a:solidFill>
                  <a:srgbClr val="5B5854"/>
                </a:solidFill>
                <a:latin typeface="Verdana"/>
                <a:cs typeface="Verdana"/>
              </a:rPr>
              <a:t>СТРОИТЬСЯ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70" dirty="0">
                <a:solidFill>
                  <a:srgbClr val="5B5854"/>
                </a:solidFill>
                <a:latin typeface="Verdana"/>
                <a:cs typeface="Verdana"/>
              </a:rPr>
              <a:t>НА</a:t>
            </a:r>
            <a:r>
              <a:rPr sz="2350" spc="2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80" dirty="0">
                <a:solidFill>
                  <a:srgbClr val="5B5854"/>
                </a:solidFill>
                <a:latin typeface="Verdana"/>
                <a:cs typeface="Verdana"/>
              </a:rPr>
              <a:t>ОСНОВЕ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210" dirty="0">
                <a:solidFill>
                  <a:srgbClr val="5B5854"/>
                </a:solidFill>
                <a:latin typeface="Verdana"/>
                <a:cs typeface="Verdana"/>
              </a:rPr>
              <a:t>УВАЖЕНИЯ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dirty="0">
                <a:solidFill>
                  <a:srgbClr val="5B5854"/>
                </a:solidFill>
                <a:latin typeface="Verdana"/>
                <a:cs typeface="Verdana"/>
              </a:rPr>
              <a:t>К</a:t>
            </a:r>
            <a:r>
              <a:rPr sz="2350" spc="2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60" dirty="0">
                <a:solidFill>
                  <a:srgbClr val="5B5854"/>
                </a:solidFill>
                <a:latin typeface="Verdana"/>
                <a:cs typeface="Verdana"/>
              </a:rPr>
              <a:t>ПАМЯТИ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65" dirty="0">
                <a:solidFill>
                  <a:srgbClr val="5B5854"/>
                </a:solidFill>
                <a:latin typeface="Verdana"/>
                <a:cs typeface="Verdana"/>
              </a:rPr>
              <a:t>ПОГИБШИХ</a:t>
            </a:r>
            <a:r>
              <a:rPr sz="2350" spc="165" dirty="0">
                <a:solidFill>
                  <a:srgbClr val="5B5854"/>
                </a:solidFill>
                <a:latin typeface="Tahoma"/>
                <a:cs typeface="Tahoma"/>
              </a:rPr>
              <a:t>,</a:t>
            </a:r>
            <a:r>
              <a:rPr sz="2350" spc="360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2350" spc="190" dirty="0">
                <a:solidFill>
                  <a:srgbClr val="5B5854"/>
                </a:solidFill>
                <a:latin typeface="Verdana"/>
                <a:cs typeface="Verdana"/>
              </a:rPr>
              <a:t>ГЕРОИЧНОСТИ</a:t>
            </a:r>
            <a:r>
              <a:rPr sz="2350" spc="2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80" dirty="0">
                <a:solidFill>
                  <a:srgbClr val="5B5854"/>
                </a:solidFill>
                <a:latin typeface="Verdana"/>
                <a:cs typeface="Verdana"/>
              </a:rPr>
              <a:t>СВОЕЙ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210" dirty="0">
                <a:solidFill>
                  <a:srgbClr val="5B5854"/>
                </a:solidFill>
                <a:latin typeface="Verdana"/>
                <a:cs typeface="Verdana"/>
              </a:rPr>
              <a:t>СТРАНЫ </a:t>
            </a:r>
            <a:r>
              <a:rPr sz="2350" spc="-81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-45" dirty="0">
                <a:solidFill>
                  <a:srgbClr val="5B5854"/>
                </a:solidFill>
                <a:latin typeface="Verdana"/>
                <a:cs typeface="Verdana"/>
              </a:rPr>
              <a:t>И</a:t>
            </a:r>
            <a:r>
              <a:rPr sz="2350" spc="254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229" dirty="0">
                <a:solidFill>
                  <a:srgbClr val="5B5854"/>
                </a:solidFill>
                <a:latin typeface="Verdana"/>
                <a:cs typeface="Verdana"/>
              </a:rPr>
              <a:t>ГОРДОСТЬ</a:t>
            </a:r>
            <a:r>
              <a:rPr sz="2350" spc="26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75" dirty="0">
                <a:solidFill>
                  <a:srgbClr val="5B5854"/>
                </a:solidFill>
                <a:latin typeface="Verdana"/>
                <a:cs typeface="Verdana"/>
              </a:rPr>
              <a:t>ЗА</a:t>
            </a:r>
            <a:r>
              <a:rPr sz="2350" spc="26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45" dirty="0">
                <a:solidFill>
                  <a:srgbClr val="5B5854"/>
                </a:solidFill>
                <a:latin typeface="Verdana"/>
                <a:cs typeface="Verdana"/>
              </a:rPr>
              <a:t>НАШ</a:t>
            </a:r>
            <a:r>
              <a:rPr sz="2350" spc="26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220" dirty="0">
                <a:solidFill>
                  <a:srgbClr val="5B5854"/>
                </a:solidFill>
                <a:latin typeface="Verdana"/>
                <a:cs typeface="Verdana"/>
              </a:rPr>
              <a:t>ГОРОД</a:t>
            </a:r>
            <a:r>
              <a:rPr sz="2350" spc="220" dirty="0">
                <a:solidFill>
                  <a:srgbClr val="5B5854"/>
                </a:solidFill>
                <a:latin typeface="Tahoma"/>
                <a:cs typeface="Tahoma"/>
              </a:rPr>
              <a:t>.</a:t>
            </a:r>
            <a:endParaRPr sz="2350">
              <a:latin typeface="Tahoma"/>
              <a:cs typeface="Tahoma"/>
            </a:endParaRPr>
          </a:p>
          <a:p>
            <a:pPr marL="157480">
              <a:lnSpc>
                <a:spcPct val="100000"/>
              </a:lnSpc>
              <a:spcBef>
                <a:spcPts val="65"/>
              </a:spcBef>
            </a:pPr>
            <a:r>
              <a:rPr sz="2350" spc="220" dirty="0">
                <a:solidFill>
                  <a:srgbClr val="5B5854"/>
                </a:solidFill>
                <a:latin typeface="Verdana"/>
                <a:cs typeface="Verdana"/>
              </a:rPr>
              <a:t>ВАЖНО</a:t>
            </a:r>
            <a:r>
              <a:rPr sz="2350" spc="26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75" dirty="0">
                <a:solidFill>
                  <a:srgbClr val="5B5854"/>
                </a:solidFill>
                <a:latin typeface="Verdana"/>
                <a:cs typeface="Verdana"/>
              </a:rPr>
              <a:t>ОТМЕТИТЬ</a:t>
            </a:r>
            <a:r>
              <a:rPr sz="2350" spc="175" dirty="0">
                <a:solidFill>
                  <a:srgbClr val="5B5854"/>
                </a:solidFill>
                <a:latin typeface="Tahoma"/>
                <a:cs typeface="Tahoma"/>
              </a:rPr>
              <a:t>,</a:t>
            </a:r>
            <a:r>
              <a:rPr sz="2350" spc="355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2350" spc="90" dirty="0">
                <a:solidFill>
                  <a:srgbClr val="5B5854"/>
                </a:solidFill>
                <a:latin typeface="Verdana"/>
                <a:cs typeface="Verdana"/>
              </a:rPr>
              <a:t>ЧТО</a:t>
            </a:r>
            <a:r>
              <a:rPr sz="2350" spc="26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90" dirty="0">
                <a:solidFill>
                  <a:srgbClr val="5B5854"/>
                </a:solidFill>
                <a:latin typeface="Verdana"/>
                <a:cs typeface="Verdana"/>
              </a:rPr>
              <a:t>ПОДОБНЫЕ</a:t>
            </a:r>
            <a:r>
              <a:rPr sz="2350" spc="26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200" dirty="0">
                <a:solidFill>
                  <a:srgbClr val="5B5854"/>
                </a:solidFill>
                <a:latin typeface="Verdana"/>
                <a:cs typeface="Verdana"/>
              </a:rPr>
              <a:t>КОНЦЕРТЫ</a:t>
            </a:r>
            <a:r>
              <a:rPr sz="2350" spc="260" dirty="0">
                <a:solidFill>
                  <a:srgbClr val="5B5854"/>
                </a:solidFill>
                <a:latin typeface="Verdana"/>
                <a:cs typeface="Verdana"/>
              </a:rPr>
              <a:t> ДОЛЖНЫ </a:t>
            </a:r>
            <a:r>
              <a:rPr sz="2350" spc="160" dirty="0">
                <a:solidFill>
                  <a:srgbClr val="5B5854"/>
                </a:solidFill>
                <a:latin typeface="Verdana"/>
                <a:cs typeface="Verdana"/>
              </a:rPr>
              <a:t>СТАТЬ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55" dirty="0">
                <a:solidFill>
                  <a:srgbClr val="5B5854"/>
                </a:solidFill>
                <a:latin typeface="Verdana"/>
                <a:cs typeface="Verdana"/>
              </a:rPr>
              <a:t>ПОСТОЯННОЙ</a:t>
            </a:r>
            <a:r>
              <a:rPr sz="2350" spc="26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80" dirty="0">
                <a:solidFill>
                  <a:srgbClr val="5B5854"/>
                </a:solidFill>
                <a:latin typeface="Verdana"/>
                <a:cs typeface="Verdana"/>
              </a:rPr>
              <a:t>ПРАКТИКОЙ</a:t>
            </a:r>
            <a:r>
              <a:rPr sz="2350" spc="26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65" dirty="0">
                <a:solidFill>
                  <a:srgbClr val="5B5854"/>
                </a:solidFill>
                <a:latin typeface="Verdana"/>
                <a:cs typeface="Verdana"/>
              </a:rPr>
              <a:t>В</a:t>
            </a:r>
            <a:endParaRPr sz="2350">
              <a:latin typeface="Verdana"/>
              <a:cs typeface="Verdana"/>
            </a:endParaRPr>
          </a:p>
          <a:p>
            <a:pPr marL="12700" marR="195580">
              <a:lnSpc>
                <a:spcPct val="102299"/>
              </a:lnSpc>
            </a:pPr>
            <a:r>
              <a:rPr sz="2350" spc="165" dirty="0">
                <a:solidFill>
                  <a:srgbClr val="5B5854"/>
                </a:solidFill>
                <a:latin typeface="Verdana"/>
                <a:cs typeface="Verdana"/>
              </a:rPr>
              <a:t>НАШЕЙ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220" dirty="0">
                <a:solidFill>
                  <a:srgbClr val="5B5854"/>
                </a:solidFill>
                <a:latin typeface="Verdana"/>
                <a:cs typeface="Verdana"/>
              </a:rPr>
              <a:t>ГОРОДСКОЙ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-45" dirty="0">
                <a:solidFill>
                  <a:srgbClr val="5B5854"/>
                </a:solidFill>
                <a:latin typeface="Verdana"/>
                <a:cs typeface="Verdana"/>
              </a:rPr>
              <a:t>И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90" dirty="0">
                <a:solidFill>
                  <a:srgbClr val="5B5854"/>
                </a:solidFill>
                <a:latin typeface="Verdana"/>
                <a:cs typeface="Verdana"/>
              </a:rPr>
              <a:t>КУЛЬТУРНОЙ</a:t>
            </a:r>
            <a:r>
              <a:rPr sz="2350" spc="2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90" dirty="0">
                <a:solidFill>
                  <a:srgbClr val="5B5854"/>
                </a:solidFill>
                <a:latin typeface="Verdana"/>
                <a:cs typeface="Verdana"/>
              </a:rPr>
              <a:t>ЖИЗНИ</a:t>
            </a:r>
            <a:r>
              <a:rPr sz="2350" spc="190" dirty="0">
                <a:solidFill>
                  <a:srgbClr val="5B5854"/>
                </a:solidFill>
                <a:latin typeface="Tahoma"/>
                <a:cs typeface="Tahoma"/>
              </a:rPr>
              <a:t>.</a:t>
            </a:r>
            <a:r>
              <a:rPr sz="2350" spc="360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2350" spc="95" dirty="0">
                <a:solidFill>
                  <a:srgbClr val="5B5854"/>
                </a:solidFill>
                <a:latin typeface="Verdana"/>
                <a:cs typeface="Verdana"/>
              </a:rPr>
              <a:t>ОНИ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85" dirty="0">
                <a:solidFill>
                  <a:srgbClr val="5B5854"/>
                </a:solidFill>
                <a:latin typeface="Verdana"/>
                <a:cs typeface="Verdana"/>
              </a:rPr>
              <a:t>ПОМОГУТ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250" dirty="0">
                <a:solidFill>
                  <a:srgbClr val="5B5854"/>
                </a:solidFill>
                <a:latin typeface="Verdana"/>
                <a:cs typeface="Verdana"/>
              </a:rPr>
              <a:t>МОЛОДЕЖИ</a:t>
            </a:r>
            <a:r>
              <a:rPr sz="2350" spc="2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75" dirty="0">
                <a:solidFill>
                  <a:srgbClr val="5B5854"/>
                </a:solidFill>
                <a:latin typeface="Verdana"/>
                <a:cs typeface="Verdana"/>
              </a:rPr>
              <a:t>ЛУЧШЕ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30" dirty="0">
                <a:solidFill>
                  <a:srgbClr val="5B5854"/>
                </a:solidFill>
                <a:latin typeface="Verdana"/>
                <a:cs typeface="Verdana"/>
              </a:rPr>
              <a:t>ПОНЯТЬ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95" dirty="0">
                <a:solidFill>
                  <a:srgbClr val="5B5854"/>
                </a:solidFill>
                <a:latin typeface="Verdana"/>
                <a:cs typeface="Verdana"/>
              </a:rPr>
              <a:t>ИСТОРИЮ </a:t>
            </a:r>
            <a:r>
              <a:rPr sz="2350" spc="-81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80" dirty="0">
                <a:solidFill>
                  <a:srgbClr val="5B5854"/>
                </a:solidFill>
                <a:latin typeface="Verdana"/>
                <a:cs typeface="Verdana"/>
              </a:rPr>
              <a:t>СВОЕЙ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204" dirty="0">
                <a:solidFill>
                  <a:srgbClr val="5B5854"/>
                </a:solidFill>
                <a:latin typeface="Verdana"/>
                <a:cs typeface="Verdana"/>
              </a:rPr>
              <a:t>СТРАНЫ</a:t>
            </a:r>
            <a:r>
              <a:rPr sz="2350" spc="204" dirty="0">
                <a:solidFill>
                  <a:srgbClr val="5B5854"/>
                </a:solidFill>
                <a:latin typeface="Tahoma"/>
                <a:cs typeface="Tahoma"/>
              </a:rPr>
              <a:t>,</a:t>
            </a:r>
            <a:r>
              <a:rPr sz="2350" spc="360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2350" spc="160" dirty="0">
                <a:solidFill>
                  <a:srgbClr val="5B5854"/>
                </a:solidFill>
                <a:latin typeface="Verdana"/>
                <a:cs typeface="Verdana"/>
              </a:rPr>
              <a:t>НАУЧИТЬСЯ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220" dirty="0">
                <a:solidFill>
                  <a:srgbClr val="5B5854"/>
                </a:solidFill>
                <a:latin typeface="Verdana"/>
                <a:cs typeface="Verdana"/>
              </a:rPr>
              <a:t>УВАЖАТЬ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-45" dirty="0">
                <a:solidFill>
                  <a:srgbClr val="5B5854"/>
                </a:solidFill>
                <a:latin typeface="Verdana"/>
                <a:cs typeface="Verdana"/>
              </a:rPr>
              <a:t>И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55" dirty="0">
                <a:solidFill>
                  <a:srgbClr val="5B5854"/>
                </a:solidFill>
                <a:latin typeface="Verdana"/>
                <a:cs typeface="Verdana"/>
              </a:rPr>
              <a:t>ЦЕНИТЬ</a:t>
            </a:r>
            <a:r>
              <a:rPr sz="2350" spc="2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80" dirty="0">
                <a:solidFill>
                  <a:srgbClr val="5B5854"/>
                </a:solidFill>
                <a:latin typeface="Verdana"/>
                <a:cs typeface="Verdana"/>
              </a:rPr>
              <a:t>НАЦИОНАЛЬНЫЕ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65" dirty="0">
                <a:solidFill>
                  <a:srgbClr val="5B5854"/>
                </a:solidFill>
                <a:latin typeface="Verdana"/>
                <a:cs typeface="Verdana"/>
              </a:rPr>
              <a:t>ЦЕННОСТИ</a:t>
            </a:r>
            <a:r>
              <a:rPr sz="2350" spc="165" dirty="0">
                <a:solidFill>
                  <a:srgbClr val="5B5854"/>
                </a:solidFill>
                <a:latin typeface="Tahoma"/>
                <a:cs typeface="Tahoma"/>
              </a:rPr>
              <a:t>,</a:t>
            </a:r>
            <a:r>
              <a:rPr sz="2350" spc="360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2350" spc="190" dirty="0">
                <a:solidFill>
                  <a:srgbClr val="5B5854"/>
                </a:solidFill>
                <a:latin typeface="Verdana"/>
                <a:cs typeface="Verdana"/>
              </a:rPr>
              <a:t>РАЗВИТЬ</a:t>
            </a:r>
            <a:r>
              <a:rPr sz="2350" spc="26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85" dirty="0">
                <a:solidFill>
                  <a:srgbClr val="5B5854"/>
                </a:solidFill>
                <a:latin typeface="Verdana"/>
                <a:cs typeface="Verdana"/>
              </a:rPr>
              <a:t>ЧУВСТВО </a:t>
            </a:r>
            <a:r>
              <a:rPr sz="2350" spc="19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225" dirty="0">
                <a:solidFill>
                  <a:srgbClr val="5B5854"/>
                </a:solidFill>
                <a:latin typeface="Verdana"/>
                <a:cs typeface="Verdana"/>
              </a:rPr>
              <a:t>ГОРДОСТИ</a:t>
            </a:r>
            <a:r>
              <a:rPr sz="2350" spc="254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-45" dirty="0">
                <a:solidFill>
                  <a:srgbClr val="5B5854"/>
                </a:solidFill>
                <a:latin typeface="Verdana"/>
                <a:cs typeface="Verdana"/>
              </a:rPr>
              <a:t>И</a:t>
            </a:r>
            <a:r>
              <a:rPr sz="2350" spc="26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90" dirty="0">
                <a:solidFill>
                  <a:srgbClr val="5B5854"/>
                </a:solidFill>
                <a:latin typeface="Verdana"/>
                <a:cs typeface="Verdana"/>
              </a:rPr>
              <a:t>ОТВЕТСТВЕННОСТИ</a:t>
            </a:r>
            <a:r>
              <a:rPr sz="2350" spc="26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75" dirty="0">
                <a:solidFill>
                  <a:srgbClr val="5B5854"/>
                </a:solidFill>
                <a:latin typeface="Verdana"/>
                <a:cs typeface="Verdana"/>
              </a:rPr>
              <a:t>ЗА</a:t>
            </a:r>
            <a:r>
              <a:rPr sz="2350" spc="26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220" dirty="0">
                <a:solidFill>
                  <a:srgbClr val="5B5854"/>
                </a:solidFill>
                <a:latin typeface="Verdana"/>
                <a:cs typeface="Verdana"/>
              </a:rPr>
              <a:t>БУДУЩЕЕ</a:t>
            </a:r>
            <a:r>
              <a:rPr sz="2350" spc="220" dirty="0">
                <a:solidFill>
                  <a:srgbClr val="5B5854"/>
                </a:solidFill>
                <a:latin typeface="Tahoma"/>
                <a:cs typeface="Tahoma"/>
              </a:rPr>
              <a:t>.</a:t>
            </a:r>
            <a:endParaRPr sz="23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400">
              <a:latin typeface="Tahoma"/>
              <a:cs typeface="Tahoma"/>
            </a:endParaRPr>
          </a:p>
          <a:p>
            <a:pPr marL="157480">
              <a:lnSpc>
                <a:spcPct val="100000"/>
              </a:lnSpc>
            </a:pPr>
            <a:r>
              <a:rPr sz="2350" spc="165" dirty="0">
                <a:solidFill>
                  <a:srgbClr val="5B5854"/>
                </a:solidFill>
                <a:latin typeface="Verdana"/>
                <a:cs typeface="Verdana"/>
              </a:rPr>
              <a:t>УЧАСТИЕ</a:t>
            </a:r>
            <a:r>
              <a:rPr sz="2350" spc="2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65" dirty="0">
                <a:solidFill>
                  <a:srgbClr val="5B5854"/>
                </a:solidFill>
                <a:latin typeface="Verdana"/>
                <a:cs typeface="Verdana"/>
              </a:rPr>
              <a:t>В</a:t>
            </a:r>
            <a:r>
              <a:rPr sz="2350" spc="2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80" dirty="0">
                <a:solidFill>
                  <a:srgbClr val="5B5854"/>
                </a:solidFill>
                <a:latin typeface="Verdana"/>
                <a:cs typeface="Verdana"/>
              </a:rPr>
              <a:t>ПОДОБНЫХ</a:t>
            </a:r>
            <a:r>
              <a:rPr sz="2350" spc="2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95" dirty="0">
                <a:solidFill>
                  <a:srgbClr val="5B5854"/>
                </a:solidFill>
                <a:latin typeface="Verdana"/>
                <a:cs typeface="Verdana"/>
              </a:rPr>
              <a:t>МЕРОПРИЯТИЯХ</a:t>
            </a:r>
            <a:r>
              <a:rPr sz="2350" spc="2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65" dirty="0">
                <a:solidFill>
                  <a:srgbClr val="5B5854"/>
                </a:solidFill>
                <a:latin typeface="Verdana"/>
                <a:cs typeface="Verdana"/>
              </a:rPr>
              <a:t>ПОЗВОЛЯЕТ</a:t>
            </a:r>
            <a:r>
              <a:rPr sz="2350" spc="27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245" dirty="0">
                <a:solidFill>
                  <a:srgbClr val="5B5854"/>
                </a:solidFill>
                <a:latin typeface="Verdana"/>
                <a:cs typeface="Verdana"/>
              </a:rPr>
              <a:t>МОЛОДЫМ</a:t>
            </a:r>
            <a:r>
              <a:rPr sz="2350" spc="2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225" dirty="0">
                <a:solidFill>
                  <a:srgbClr val="5B5854"/>
                </a:solidFill>
                <a:latin typeface="Verdana"/>
                <a:cs typeface="Verdana"/>
              </a:rPr>
              <a:t>ЛЮДЯМ</a:t>
            </a:r>
            <a:r>
              <a:rPr sz="2350" spc="2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90" dirty="0">
                <a:solidFill>
                  <a:srgbClr val="5B5854"/>
                </a:solidFill>
                <a:latin typeface="Verdana"/>
                <a:cs typeface="Verdana"/>
              </a:rPr>
              <a:t>РАЗВИТЬ</a:t>
            </a:r>
            <a:r>
              <a:rPr sz="2350" spc="-61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endParaRPr sz="2350">
              <a:latin typeface="Verdana"/>
              <a:cs typeface="Verdana"/>
            </a:endParaRPr>
          </a:p>
          <a:p>
            <a:pPr marL="12700" marR="499109">
              <a:lnSpc>
                <a:spcPct val="102299"/>
              </a:lnSpc>
            </a:pPr>
            <a:r>
              <a:rPr sz="2350" spc="185" dirty="0">
                <a:solidFill>
                  <a:srgbClr val="5B5854"/>
                </a:solidFill>
                <a:latin typeface="Verdana"/>
                <a:cs typeface="Verdana"/>
              </a:rPr>
              <a:t>ПАТРИОТИЧЕСКИЕ</a:t>
            </a:r>
            <a:r>
              <a:rPr sz="2350" spc="2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85" dirty="0">
                <a:solidFill>
                  <a:srgbClr val="5B5854"/>
                </a:solidFill>
                <a:latin typeface="Verdana"/>
                <a:cs typeface="Verdana"/>
              </a:rPr>
              <a:t>ЧУВСТВА</a:t>
            </a:r>
            <a:r>
              <a:rPr sz="2350" spc="185" dirty="0">
                <a:solidFill>
                  <a:srgbClr val="5B5854"/>
                </a:solidFill>
                <a:latin typeface="Tahoma"/>
                <a:cs typeface="Tahoma"/>
              </a:rPr>
              <a:t>,</a:t>
            </a:r>
            <a:r>
              <a:rPr sz="2350" spc="370" dirty="0">
                <a:solidFill>
                  <a:srgbClr val="5B5854"/>
                </a:solidFill>
                <a:latin typeface="Tahoma"/>
                <a:cs typeface="Tahoma"/>
              </a:rPr>
              <a:t> </a:t>
            </a:r>
            <a:r>
              <a:rPr sz="2350" spc="160" dirty="0">
                <a:solidFill>
                  <a:srgbClr val="5B5854"/>
                </a:solidFill>
                <a:latin typeface="Verdana"/>
                <a:cs typeface="Verdana"/>
              </a:rPr>
              <a:t>НАУЧИТЬСЯ</a:t>
            </a:r>
            <a:r>
              <a:rPr sz="2350" spc="27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55" dirty="0">
                <a:solidFill>
                  <a:srgbClr val="5B5854"/>
                </a:solidFill>
                <a:latin typeface="Verdana"/>
                <a:cs typeface="Verdana"/>
              </a:rPr>
              <a:t>ЦЕНИТЬ</a:t>
            </a:r>
            <a:r>
              <a:rPr sz="2350" spc="27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95" dirty="0">
                <a:solidFill>
                  <a:srgbClr val="5B5854"/>
                </a:solidFill>
                <a:latin typeface="Verdana"/>
                <a:cs typeface="Verdana"/>
              </a:rPr>
              <a:t>ИСТОРИЧЕСКОЕ</a:t>
            </a:r>
            <a:r>
              <a:rPr sz="2350" spc="27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204" dirty="0">
                <a:solidFill>
                  <a:srgbClr val="5B5854"/>
                </a:solidFill>
                <a:latin typeface="Verdana"/>
                <a:cs typeface="Verdana"/>
              </a:rPr>
              <a:t>НАСЛЕДИЕ</a:t>
            </a:r>
            <a:r>
              <a:rPr sz="2350" spc="27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-45" dirty="0">
                <a:solidFill>
                  <a:srgbClr val="5B5854"/>
                </a:solidFill>
                <a:latin typeface="Verdana"/>
                <a:cs typeface="Verdana"/>
              </a:rPr>
              <a:t>И</a:t>
            </a:r>
            <a:r>
              <a:rPr sz="2350" spc="27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60" dirty="0">
                <a:solidFill>
                  <a:srgbClr val="5B5854"/>
                </a:solidFill>
                <a:latin typeface="Verdana"/>
                <a:cs typeface="Verdana"/>
              </a:rPr>
              <a:t>ОСОЗНАТЬ</a:t>
            </a:r>
            <a:r>
              <a:rPr sz="2350" spc="275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90" dirty="0">
                <a:solidFill>
                  <a:srgbClr val="5B5854"/>
                </a:solidFill>
                <a:latin typeface="Verdana"/>
                <a:cs typeface="Verdana"/>
              </a:rPr>
              <a:t>СВОЮ </a:t>
            </a:r>
            <a:r>
              <a:rPr sz="2350" spc="-81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90" dirty="0">
                <a:solidFill>
                  <a:srgbClr val="5B5854"/>
                </a:solidFill>
                <a:latin typeface="Verdana"/>
                <a:cs typeface="Verdana"/>
              </a:rPr>
              <a:t>РОЛЬ</a:t>
            </a:r>
            <a:r>
              <a:rPr sz="2350" spc="254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65" dirty="0">
                <a:solidFill>
                  <a:srgbClr val="5B5854"/>
                </a:solidFill>
                <a:latin typeface="Verdana"/>
                <a:cs typeface="Verdana"/>
              </a:rPr>
              <a:t>В</a:t>
            </a:r>
            <a:r>
              <a:rPr sz="2350" spc="26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80" dirty="0">
                <a:solidFill>
                  <a:srgbClr val="5B5854"/>
                </a:solidFill>
                <a:latin typeface="Verdana"/>
                <a:cs typeface="Verdana"/>
              </a:rPr>
              <a:t>СОХРАНЕНИИ</a:t>
            </a:r>
            <a:r>
              <a:rPr sz="2350" spc="26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55" dirty="0">
                <a:solidFill>
                  <a:srgbClr val="5B5854"/>
                </a:solidFill>
                <a:latin typeface="Verdana"/>
                <a:cs typeface="Verdana"/>
              </a:rPr>
              <a:t>ЕГО</a:t>
            </a:r>
            <a:r>
              <a:rPr sz="2350" spc="26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180" dirty="0">
                <a:solidFill>
                  <a:srgbClr val="5B5854"/>
                </a:solidFill>
                <a:latin typeface="Verdana"/>
                <a:cs typeface="Verdana"/>
              </a:rPr>
              <a:t>ДУХА</a:t>
            </a:r>
            <a:r>
              <a:rPr sz="2350" spc="26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-45" dirty="0">
                <a:solidFill>
                  <a:srgbClr val="5B5854"/>
                </a:solidFill>
                <a:latin typeface="Verdana"/>
                <a:cs typeface="Verdana"/>
              </a:rPr>
              <a:t>И</a:t>
            </a:r>
            <a:r>
              <a:rPr sz="2350" spc="260" dirty="0">
                <a:solidFill>
                  <a:srgbClr val="5B5854"/>
                </a:solidFill>
                <a:latin typeface="Verdana"/>
                <a:cs typeface="Verdana"/>
              </a:rPr>
              <a:t> </a:t>
            </a:r>
            <a:r>
              <a:rPr sz="2350" spc="215" dirty="0">
                <a:solidFill>
                  <a:srgbClr val="5B5854"/>
                </a:solidFill>
                <a:latin typeface="Verdana"/>
                <a:cs typeface="Verdana"/>
              </a:rPr>
              <a:t>ДОСТИЖЕНИЙ</a:t>
            </a:r>
            <a:r>
              <a:rPr sz="2350" spc="215" dirty="0">
                <a:solidFill>
                  <a:srgbClr val="5B5854"/>
                </a:solidFill>
                <a:latin typeface="Tahoma"/>
                <a:cs typeface="Tahoma"/>
              </a:rPr>
              <a:t>.</a:t>
            </a:r>
            <a:endParaRPr sz="2350">
              <a:latin typeface="Tahoma"/>
              <a:cs typeface="Tahoma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653</Words>
  <Application>Microsoft Office PowerPoint</Application>
  <PresentationFormat>Произвольный</PresentationFormat>
  <Paragraphs>73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Office Theme</vt:lpstr>
      <vt:lpstr>ГЕРОИЧЕСКИЙ РОСТОВ ПРОГРАММА К 80-ЛЕТИЮ ОСВОБОЖДЕНИЯ РОСТОВА-НА-ДОНУ ОТ НЕМЕЦКО-ФАШИСТСКИХ ЗАХВАТЧИКОВ </vt:lpstr>
      <vt:lpstr>ТЕРРИТОРИЯ  РЕАЛИЗАЦИИ Г.ВОЛГОДОНСК  РОСТОВСКОЙ  ОБЛАСТИ</vt:lpstr>
      <vt:lpstr>КРАТКАЯ СУТЬ ПРАКТИКИ</vt:lpstr>
      <vt:lpstr>Слайд 4</vt:lpstr>
      <vt:lpstr>ЦЕЛЬ ПРАКТИКИ ПАТРИОТИЧЕСКОЕ ВОСПИТАНИЯ МОЛОДЕЖИ, ФОРМИРОВАНИЕ УВАЖЕНИЯ К ИСТОРИЧЕСКОМУ  НАСЛЕДИЮ И ПАМЯТИ О ПОДВИГЕ НАШИХ ПРЕДКОВ</vt:lpstr>
      <vt:lpstr>ДОСТИГНУТЫЕ РЕЗУЛЬТАТЫ БЛАГОДАРЯ ВНЕДРЕНИЮ ПРАКТИКИ </vt:lpstr>
      <vt:lpstr>ЛИДЕР ПРАКТИКИ</vt:lpstr>
      <vt:lpstr>КОМАНДА ПРАКТИКИ</vt:lpstr>
      <vt:lpstr>ИНФОРМАЦИЯ О ПЕРСПЕКТИВАХ РАЗВИТИЯ ПРАКТИКИ ГЕРОИЧЕСКИЙ РОСТОВ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ГЕРОИЧЕСКИЙ РОСТОВ ПРОГРАММА К 80-ЛЕТИЮ ОСВОБОЖДЕНИЯ РОСТОВА-НА-ДОНУ ОТ НЕМЕЦКО-ФАШИСТСКИХ ЗАХВАТЧИКОВ </dc:title>
  <dc:creator>Zamzar</dc:creator>
  <cp:lastModifiedBy>userDK</cp:lastModifiedBy>
  <cp:revision>1</cp:revision>
  <dcterms:created xsi:type="dcterms:W3CDTF">2023-09-20T09:10:28Z</dcterms:created>
  <dcterms:modified xsi:type="dcterms:W3CDTF">2023-09-20T09:14:40Z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Zamzar</vt:lpwstr>
  </property>
</Properties>
</file>