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879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39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26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8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6313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364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7139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3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1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1979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6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B3FFC21-3DB1-42BA-A078-47AA9BF73036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7FAC06-07B2-4A53-A115-A35C0F538B4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36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E6C63C-2192-43AA-87EA-D2088CB64C67}"/>
              </a:ext>
            </a:extLst>
          </p:cNvPr>
          <p:cNvSpPr/>
          <p:nvPr/>
        </p:nvSpPr>
        <p:spPr>
          <a:xfrm>
            <a:off x="6406515" y="2585516"/>
            <a:ext cx="392767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«ОБЩЕНИЕ</a:t>
            </a:r>
          </a:p>
          <a:p>
            <a:pPr algn="ctr"/>
            <a:r>
              <a:rPr lang="ru-RU" sz="60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БЕЗ </a:t>
            </a:r>
          </a:p>
          <a:p>
            <a:pPr algn="ctr"/>
            <a:r>
              <a:rPr lang="ru-RU" sz="54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ГРАНИЦ</a:t>
            </a:r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36EC0D-11E8-439E-BC0F-704F2D7CCC79}"/>
              </a:ext>
            </a:extLst>
          </p:cNvPr>
          <p:cNvSpPr/>
          <p:nvPr/>
        </p:nvSpPr>
        <p:spPr>
          <a:xfrm>
            <a:off x="1977309" y="893619"/>
            <a:ext cx="87190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ЦИКЛ ВСТРЕЧ ДЛЯ ПОДРОСТКОВ, </a:t>
            </a:r>
          </a:p>
          <a:p>
            <a:pPr algn="ctr"/>
            <a:r>
              <a:rPr lang="ru-RU" sz="240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ПОПАВШИХ В СЛОЖНУЮ </a:t>
            </a:r>
            <a:r>
              <a:rPr lang="ru-RU" sz="2400" b="0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ЖИЗНЕННУЮ СИТУАЦИЮ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AA5629-4114-4D3A-BCEE-2D0CFA9FE782}"/>
              </a:ext>
            </a:extLst>
          </p:cNvPr>
          <p:cNvSpPr/>
          <p:nvPr/>
        </p:nvSpPr>
        <p:spPr>
          <a:xfrm>
            <a:off x="2409825" y="272843"/>
            <a:ext cx="71437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i="1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Музейно-выставочный комплекс </a:t>
            </a:r>
            <a:r>
              <a:rPr lang="ru-RU" sz="2400" i="1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г. Лесной</a:t>
            </a:r>
            <a:endParaRPr lang="ru-RU" sz="2400" b="0" i="1" cap="none" spc="0" dirty="0">
              <a:ln w="0"/>
              <a:solidFill>
                <a:schemeClr val="tx2">
                  <a:lumMod val="90000"/>
                  <a:lumOff val="1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184B57-D0BB-4321-B50E-726B3BB11BE6}"/>
              </a:ext>
            </a:extLst>
          </p:cNvPr>
          <p:cNvSpPr/>
          <p:nvPr/>
        </p:nvSpPr>
        <p:spPr>
          <a:xfrm>
            <a:off x="6837722" y="5551963"/>
            <a:ext cx="34964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Руководитель проекта:</a:t>
            </a:r>
          </a:p>
          <a:p>
            <a:pPr algn="ctr"/>
            <a:r>
              <a:rPr lang="ru-RU" sz="2400" b="0" cap="none" spc="0" dirty="0" err="1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Мызникова</a:t>
            </a:r>
            <a:r>
              <a:rPr lang="ru-RU" sz="2400" b="0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 А.И.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2181" r="15561"/>
          <a:stretch/>
        </p:blipFill>
        <p:spPr>
          <a:xfrm>
            <a:off x="1057276" y="2228850"/>
            <a:ext cx="2221066" cy="2181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3" r="2607"/>
          <a:stretch/>
        </p:blipFill>
        <p:spPr>
          <a:xfrm>
            <a:off x="3381376" y="2228850"/>
            <a:ext cx="2260078" cy="2169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3237" r="25422"/>
          <a:stretch/>
        </p:blipFill>
        <p:spPr>
          <a:xfrm>
            <a:off x="1057275" y="4482549"/>
            <a:ext cx="2228850" cy="2138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16633"/>
          <a:stretch/>
        </p:blipFill>
        <p:spPr>
          <a:xfrm>
            <a:off x="3381377" y="4505674"/>
            <a:ext cx="2276474" cy="2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A9D4B4-619D-43CD-A924-BB99808DA43A}"/>
              </a:ext>
            </a:extLst>
          </p:cNvPr>
          <p:cNvSpPr/>
          <p:nvPr/>
        </p:nvSpPr>
        <p:spPr>
          <a:xfrm>
            <a:off x="3099710" y="144125"/>
            <a:ext cx="59925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Партнеры проекта</a:t>
            </a:r>
            <a:endParaRPr lang="ru-RU" sz="4800" b="1" cap="none" spc="0" dirty="0">
              <a:ln w="0"/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4474CE-7435-48D1-A35D-805E2F94C64B}"/>
              </a:ext>
            </a:extLst>
          </p:cNvPr>
          <p:cNvSpPr/>
          <p:nvPr/>
        </p:nvSpPr>
        <p:spPr>
          <a:xfrm>
            <a:off x="2818912" y="975122"/>
            <a:ext cx="61469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кофейня ONL.IS COFFEE</a:t>
            </a:r>
            <a:endParaRPr lang="ru-RU" sz="3200" b="1" cap="none" spc="0" dirty="0">
              <a:ln w="0"/>
              <a:solidFill>
                <a:schemeClr val="tx2">
                  <a:lumMod val="90000"/>
                  <a:lumOff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4A3BF-05F3-471F-A291-EF29566E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9420"/>
          <a:stretch/>
        </p:blipFill>
        <p:spPr>
          <a:xfrm>
            <a:off x="1127836" y="1621453"/>
            <a:ext cx="3669795" cy="391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023AF9-8859-495F-95D2-E0D898BEF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>
          <a:xfrm>
            <a:off x="5200675" y="1621453"/>
            <a:ext cx="3215039" cy="391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A3E49-61E4-48FF-A2EF-E3FFC9CE1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5994"/>
          <a:stretch/>
        </p:blipFill>
        <p:spPr>
          <a:xfrm>
            <a:off x="8725157" y="1589584"/>
            <a:ext cx="2721843" cy="39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2B1094-69F7-4AF4-8036-1295167C751F}"/>
              </a:ext>
            </a:extLst>
          </p:cNvPr>
          <p:cNvSpPr/>
          <p:nvPr/>
        </p:nvSpPr>
        <p:spPr>
          <a:xfrm>
            <a:off x="2652588" y="5594808"/>
            <a:ext cx="7821448" cy="101566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На наших встречах авторам самых ключевых, жизненных, «ярких» вопросов мы вручаем сертификаты от нашего спонсора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6201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F30D84-D8A8-4F3E-B36B-605C4A2C067E}"/>
              </a:ext>
            </a:extLst>
          </p:cNvPr>
          <p:cNvSpPr/>
          <p:nvPr/>
        </p:nvSpPr>
        <p:spPr>
          <a:xfrm>
            <a:off x="2185795" y="110627"/>
            <a:ext cx="82057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accent1"/>
                </a:solidFill>
              </a:rPr>
              <a:t>«</a:t>
            </a:r>
            <a:r>
              <a:rPr lang="ru-RU" sz="4800" b="1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Путь</a:t>
            </a:r>
            <a:r>
              <a:rPr lang="ru-RU" sz="4800" b="0" cap="none" spc="0" dirty="0">
                <a:ln w="0"/>
                <a:solidFill>
                  <a:schemeClr val="accent1"/>
                </a:solidFill>
              </a:rPr>
              <a:t> </a:t>
            </a:r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к </a:t>
            </a:r>
            <a:r>
              <a:rPr lang="ru-RU" sz="4800" b="1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себе</a:t>
            </a:r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532EF-86C9-4599-99CC-EFB3AF01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4" y="1913424"/>
            <a:ext cx="5396209" cy="303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55287E-225D-4771-9B87-CC4454EC6F4B}"/>
              </a:ext>
            </a:extLst>
          </p:cNvPr>
          <p:cNvSpPr/>
          <p:nvPr/>
        </p:nvSpPr>
        <p:spPr>
          <a:xfrm>
            <a:off x="1151441" y="1029240"/>
            <a:ext cx="465678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</a:t>
            </a:r>
            <a:r>
              <a:rPr lang="ru-RU" sz="2400" b="0" cap="none" spc="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стреча с протоиереем, </a:t>
            </a:r>
          </a:p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</a:t>
            </a:r>
            <a:r>
              <a:rPr lang="ru-RU" sz="2400" b="0" cap="none" spc="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тцом Сергием Архиповым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A785B6-4620-440D-8861-EC9EF648B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93" y="1917344"/>
            <a:ext cx="5564787" cy="29072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24D9BC-E894-4289-87EC-052A73BE4C70}"/>
              </a:ext>
            </a:extLst>
          </p:cNvPr>
          <p:cNvSpPr/>
          <p:nvPr/>
        </p:nvSpPr>
        <p:spPr>
          <a:xfrm>
            <a:off x="6486544" y="1025397"/>
            <a:ext cx="5169083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иереем </a:t>
            </a:r>
          </a:p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Алексием Занозиным </a:t>
            </a:r>
            <a:endParaRPr lang="ru-RU" sz="24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5F5C44-C041-4D46-A24D-A010FE8E7FB5}"/>
              </a:ext>
            </a:extLst>
          </p:cNvPr>
          <p:cNvSpPr/>
          <p:nvPr/>
        </p:nvSpPr>
        <p:spPr>
          <a:xfrm>
            <a:off x="1674421" y="5292477"/>
            <a:ext cx="9898079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Встречи носили особо доверительный характер. Священники беседовали с подростками на душеполезные темы, отвечали на сложные жизненные вопросы.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 главное, призвали ребят выбрать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правильный путь.</a:t>
            </a:r>
          </a:p>
        </p:txBody>
      </p:sp>
    </p:spTree>
    <p:extLst>
      <p:ext uri="{BB962C8B-B14F-4D97-AF65-F5344CB8AC3E}">
        <p14:creationId xmlns:p14="http://schemas.microsoft.com/office/powerpoint/2010/main" val="428407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1C86B-E38C-4C27-8429-295F45699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 r="13855"/>
          <a:stretch/>
        </p:blipFill>
        <p:spPr>
          <a:xfrm>
            <a:off x="878884" y="1672002"/>
            <a:ext cx="4769442" cy="2776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3877FC-7F87-47FB-AB43-984C9AC048D3}"/>
              </a:ext>
            </a:extLst>
          </p:cNvPr>
          <p:cNvSpPr/>
          <p:nvPr/>
        </p:nvSpPr>
        <p:spPr>
          <a:xfrm>
            <a:off x="1898325" y="19646"/>
            <a:ext cx="82057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«Лучше не надо»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FF99CB-111E-43E8-A566-18A4913B7B01}"/>
              </a:ext>
            </a:extLst>
          </p:cNvPr>
          <p:cNvSpPr/>
          <p:nvPr/>
        </p:nvSpPr>
        <p:spPr>
          <a:xfrm>
            <a:off x="979682" y="824569"/>
            <a:ext cx="447109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начальником ПДН, </a:t>
            </a:r>
          </a:p>
          <a:p>
            <a:pPr algn="ctr"/>
            <a:r>
              <a:rPr lang="ru-RU" sz="1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подполковником полиции</a:t>
            </a:r>
          </a:p>
          <a:p>
            <a:pPr algn="ctr"/>
            <a:r>
              <a:rPr lang="ru-RU" sz="1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400" dirty="0" err="1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Шкварёвой</a:t>
            </a:r>
            <a:r>
              <a:rPr lang="ru-RU" sz="1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М. Н.</a:t>
            </a:r>
            <a:endParaRPr lang="ru-RU" sz="14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B6AAC6-4B2D-431C-A94D-EF6ED95C2A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70" y="1496257"/>
            <a:ext cx="2381695" cy="395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4E091F-9F04-436B-9884-476C0974B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6"/>
          <a:stretch/>
        </p:blipFill>
        <p:spPr>
          <a:xfrm>
            <a:off x="8165165" y="2131940"/>
            <a:ext cx="3709464" cy="231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27ED13-892E-4628-9BD4-E836B846BA6C}"/>
              </a:ext>
            </a:extLst>
          </p:cNvPr>
          <p:cNvSpPr/>
          <p:nvPr/>
        </p:nvSpPr>
        <p:spPr>
          <a:xfrm>
            <a:off x="6657479" y="865587"/>
            <a:ext cx="462151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врачом-наркологом Ждановым А.С.</a:t>
            </a:r>
            <a:endParaRPr lang="ru-RU" sz="16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1F7F1C-0900-4640-9B45-0E7F1A46BF11}"/>
              </a:ext>
            </a:extLst>
          </p:cNvPr>
          <p:cNvSpPr/>
          <p:nvPr/>
        </p:nvSpPr>
        <p:spPr>
          <a:xfrm>
            <a:off x="8165165" y="4838692"/>
            <a:ext cx="3505304" cy="16004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 доступной для подростков форме, </a:t>
            </a:r>
          </a:p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с яркими примерами из профессиональной практики, Антон Сергеевич попытался донести всем, что только физически, интеллектуально и морально здоровые люди могут иметь будущее!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BE9EB6-4D72-4AAB-9AAC-F4259129E54F}"/>
              </a:ext>
            </a:extLst>
          </p:cNvPr>
          <p:cNvSpPr/>
          <p:nvPr/>
        </p:nvSpPr>
        <p:spPr>
          <a:xfrm>
            <a:off x="1054780" y="4867271"/>
            <a:ext cx="4562342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Цель встречи - создать позитивное мнение о работе сотрудников ПДН. Показать их не суровыми полицейскими, а обычными людьми со своими заботами и радостями.</a:t>
            </a:r>
          </a:p>
        </p:txBody>
      </p:sp>
    </p:spTree>
    <p:extLst>
      <p:ext uri="{BB962C8B-B14F-4D97-AF65-F5344CB8AC3E}">
        <p14:creationId xmlns:p14="http://schemas.microsoft.com/office/powerpoint/2010/main" val="448317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C618A9-7830-4333-A83C-5E5789417B13}"/>
              </a:ext>
            </a:extLst>
          </p:cNvPr>
          <p:cNvSpPr/>
          <p:nvPr/>
        </p:nvSpPr>
        <p:spPr>
          <a:xfrm>
            <a:off x="1898325" y="144125"/>
            <a:ext cx="82057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«Делай, как я»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44EB00-75AF-448F-B4F4-0E3E4B2D9BF9}"/>
              </a:ext>
            </a:extLst>
          </p:cNvPr>
          <p:cNvSpPr/>
          <p:nvPr/>
        </p:nvSpPr>
        <p:spPr>
          <a:xfrm>
            <a:off x="1858320" y="918211"/>
            <a:ext cx="91144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тренером по кёкусинкай Зайченко А. Ю.</a:t>
            </a:r>
            <a:endParaRPr lang="ru-RU" sz="24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25C92-F681-4658-9E34-BCE79070C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b="-1129"/>
          <a:stretch/>
        </p:blipFill>
        <p:spPr>
          <a:xfrm>
            <a:off x="971550" y="1464291"/>
            <a:ext cx="5360627" cy="335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7FAC4E-AC80-4740-B583-CB030B812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4762"/>
          <a:stretch/>
        </p:blipFill>
        <p:spPr>
          <a:xfrm>
            <a:off x="6332177" y="1464291"/>
            <a:ext cx="5318985" cy="335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EF8F46-B104-4BC1-9EFC-481C59DBF663}"/>
              </a:ext>
            </a:extLst>
          </p:cNvPr>
          <p:cNvSpPr/>
          <p:nvPr/>
        </p:nvSpPr>
        <p:spPr>
          <a:xfrm>
            <a:off x="2018805" y="5031357"/>
            <a:ext cx="8953995" cy="15081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Очень мотивирующая встреча.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Алексей Юрьевич рассказал почему очень важно заниматься спортом, правильно питаться и заботиться о своем здоровье.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А воспитанники мастера продемонстрировали участникам встречи элементы боевых искусств.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9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BB180D-3CB8-47C2-97EE-C86CE418C733}"/>
              </a:ext>
            </a:extLst>
          </p:cNvPr>
          <p:cNvSpPr/>
          <p:nvPr/>
        </p:nvSpPr>
        <p:spPr>
          <a:xfrm>
            <a:off x="1898325" y="144125"/>
            <a:ext cx="82057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«Шаг в пламя»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C73CAF-302F-443D-9D61-5692A0210C82}"/>
              </a:ext>
            </a:extLst>
          </p:cNvPr>
          <p:cNvSpPr/>
          <p:nvPr/>
        </p:nvSpPr>
        <p:spPr>
          <a:xfrm>
            <a:off x="2723407" y="823208"/>
            <a:ext cx="67451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сотрудниками МЧС: </a:t>
            </a:r>
          </a:p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заместителем начальника службы пожаротушения</a:t>
            </a:r>
          </a:p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Кокориным С. Н., старшим инженером Кравчук Е.И.</a:t>
            </a:r>
            <a:endParaRPr lang="ru-RU" sz="20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8E807-0E28-4BBB-929B-A81E66381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62" y="1835229"/>
            <a:ext cx="5840730" cy="328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068E1-6143-4AA2-B6B9-98ADFDDD7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49" y="1902736"/>
            <a:ext cx="4689938" cy="321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7668DB-0F55-4A0D-ACC1-54682C5E30E9}"/>
              </a:ext>
            </a:extLst>
          </p:cNvPr>
          <p:cNvSpPr/>
          <p:nvPr/>
        </p:nvSpPr>
        <p:spPr>
          <a:xfrm>
            <a:off x="1139362" y="5179941"/>
            <a:ext cx="10118446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носила профориентационный характер. 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Ребята узнали об особенностях профессии пожарного, познакомились, и даже опробовали сами специальные технические устройства: тепловизор, квадрокоптер, автономный дыхательный аппарат.</a:t>
            </a:r>
          </a:p>
        </p:txBody>
      </p:sp>
    </p:spTree>
    <p:extLst>
      <p:ext uri="{BB962C8B-B14F-4D97-AF65-F5344CB8AC3E}">
        <p14:creationId xmlns:p14="http://schemas.microsoft.com/office/powerpoint/2010/main" val="375750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D5CC57-A7EF-4272-8ABE-EAAEDABF06E6}"/>
              </a:ext>
            </a:extLst>
          </p:cNvPr>
          <p:cNvSpPr/>
          <p:nvPr/>
        </p:nvSpPr>
        <p:spPr>
          <a:xfrm>
            <a:off x="2286945" y="150839"/>
            <a:ext cx="82057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«Живем одним плечом»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ED145C-1807-4473-B256-48A976DB8C2F}"/>
              </a:ext>
            </a:extLst>
          </p:cNvPr>
          <p:cNvSpPr/>
          <p:nvPr/>
        </p:nvSpPr>
        <p:spPr>
          <a:xfrm>
            <a:off x="932615" y="1017117"/>
            <a:ext cx="4791291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со спецназовцем</a:t>
            </a:r>
          </a:p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Наумовым Е. В.,</a:t>
            </a:r>
          </a:p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председателем Комитета солдатских матерей Маркеловой Н.И.</a:t>
            </a:r>
            <a:endParaRPr lang="ru-RU" sz="20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283B4-3DE0-4328-8EA6-966018753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r="7808" b="-1852"/>
          <a:stretch/>
        </p:blipFill>
        <p:spPr>
          <a:xfrm>
            <a:off x="932615" y="2340556"/>
            <a:ext cx="4791291" cy="324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87798-DD04-4F9F-8DD7-B4B47643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314" y="2375837"/>
            <a:ext cx="5652784" cy="317444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6A4D5-836F-4B4E-996A-317F954FE367}"/>
              </a:ext>
            </a:extLst>
          </p:cNvPr>
          <p:cNvSpPr/>
          <p:nvPr/>
        </p:nvSpPr>
        <p:spPr>
          <a:xfrm>
            <a:off x="6003711" y="1017117"/>
            <a:ext cx="5644387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ветеранами военных действий в Афганистане Никулиным В.Р. </a:t>
            </a:r>
          </a:p>
          <a:p>
            <a:pPr algn="ctr"/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и ветеранами военных действий в Чечне Похабовым Е.Г. и </a:t>
            </a:r>
            <a:r>
              <a:rPr lang="ru-RU" sz="2000" dirty="0" err="1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Микрюковым</a:t>
            </a:r>
            <a:r>
              <a:rPr lang="ru-RU" sz="20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И.В.</a:t>
            </a:r>
            <a:endParaRPr lang="ru-RU" sz="20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4202B9-ADD3-42DC-8D5E-E886BF1B1666}"/>
              </a:ext>
            </a:extLst>
          </p:cNvPr>
          <p:cNvSpPr/>
          <p:nvPr/>
        </p:nvSpPr>
        <p:spPr>
          <a:xfrm>
            <a:off x="1029195" y="5550286"/>
            <a:ext cx="4694711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имела философский характер: как при любых обстоятельствах оставаться человеком, как суметь победить СЕБЯ.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1CC266-9F77-4601-A296-9BFDB9A1E531}"/>
              </a:ext>
            </a:extLst>
          </p:cNvPr>
          <p:cNvSpPr/>
          <p:nvPr/>
        </p:nvSpPr>
        <p:spPr>
          <a:xfrm>
            <a:off x="6096000" y="5688784"/>
            <a:ext cx="5316187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Подростки узнали, как война может стать настоящей школой жизни, о роли боевого товарищества, взаимовыручки. </a:t>
            </a:r>
          </a:p>
        </p:txBody>
      </p:sp>
    </p:spTree>
    <p:extLst>
      <p:ext uri="{BB962C8B-B14F-4D97-AF65-F5344CB8AC3E}">
        <p14:creationId xmlns:p14="http://schemas.microsoft.com/office/powerpoint/2010/main" val="166440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69A6D3-E9D3-4F68-A894-D2AFAD046223}"/>
              </a:ext>
            </a:extLst>
          </p:cNvPr>
          <p:cNvSpPr/>
          <p:nvPr/>
        </p:nvSpPr>
        <p:spPr>
          <a:xfrm>
            <a:off x="2523165" y="168463"/>
            <a:ext cx="82057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«А что там, за горами?»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44EDED-7729-4236-BAB1-88FDB24F1530}"/>
              </a:ext>
            </a:extLst>
          </p:cNvPr>
          <p:cNvSpPr/>
          <p:nvPr/>
        </p:nvSpPr>
        <p:spPr>
          <a:xfrm>
            <a:off x="1463039" y="918211"/>
            <a:ext cx="100203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путешественником и краеведом Комковым С.Б.</a:t>
            </a:r>
            <a:endParaRPr lang="ru-RU" sz="24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63010-AEAA-4E58-B026-C38EA42AF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47117"/>
            <a:ext cx="5835238" cy="327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151CD4-4B86-4600-ACF8-E46A3529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65" y="1547118"/>
            <a:ext cx="4394959" cy="3296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0E0820-F3BE-4B51-A99E-1E50448A7E44}"/>
              </a:ext>
            </a:extLst>
          </p:cNvPr>
          <p:cNvSpPr/>
          <p:nvPr/>
        </p:nvSpPr>
        <p:spPr>
          <a:xfrm>
            <a:off x="1302921" y="5082719"/>
            <a:ext cx="10086603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Оказывается, на Урале, есть всё: легенды, моря, пещеры, пляжи, мистические и аномальные места… Этими знаниями и наблюдениями поделился с ребятами герой встречи.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Также встреча носила и прикладной характер: как из простой пластиковой бутылки сделать: и фильтр для воды, и линзу, как источник огня, и прочную верёвку, и даже, нож!...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502FF5-3E75-4CBB-BA8F-9AE6526CF783}"/>
              </a:ext>
            </a:extLst>
          </p:cNvPr>
          <p:cNvSpPr/>
          <p:nvPr/>
        </p:nvSpPr>
        <p:spPr>
          <a:xfrm>
            <a:off x="2337712" y="87213"/>
            <a:ext cx="82057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«Между нами девочками»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218591-AC22-41A1-840C-8B21D56A677A}"/>
              </a:ext>
            </a:extLst>
          </p:cNvPr>
          <p:cNvSpPr/>
          <p:nvPr/>
        </p:nvSpPr>
        <p:spPr>
          <a:xfrm>
            <a:off x="1268730" y="856654"/>
            <a:ext cx="100469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встреча с визажистом и психологом Марией </a:t>
            </a:r>
            <a:r>
              <a:rPr lang="ru-RU" sz="2400" dirty="0" err="1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Еловской</a:t>
            </a:r>
            <a:r>
              <a:rPr lang="ru-RU" sz="24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endParaRPr lang="ru-RU" sz="2400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6E396-8E58-45A6-A6F9-AA3C91924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94" y="1441431"/>
            <a:ext cx="5303432" cy="391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0BD284-049D-4F72-9FC4-C00A4985C004}"/>
              </a:ext>
            </a:extLst>
          </p:cNvPr>
          <p:cNvSpPr/>
          <p:nvPr/>
        </p:nvSpPr>
        <p:spPr>
          <a:xfrm>
            <a:off x="1472540" y="5469944"/>
            <a:ext cx="984316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Героиня встречи поделилась с девочками секретами макияжа и ухода за кожей лица. Назвала лучшие бюджетные марки косметики. Но главное, рассказала свою историю и личным примером показала, что детская мечта может стать делом всей жизни, только нужно идти к ней, учиться, постоянно совершенствоваться!</a:t>
            </a:r>
          </a:p>
        </p:txBody>
      </p:sp>
    </p:spTree>
    <p:extLst>
      <p:ext uri="{BB962C8B-B14F-4D97-AF65-F5344CB8AC3E}">
        <p14:creationId xmlns:p14="http://schemas.microsoft.com/office/powerpoint/2010/main" val="1096691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58EFE3-78F6-405A-A91D-9CB098B37CAD}"/>
              </a:ext>
            </a:extLst>
          </p:cNvPr>
          <p:cNvSpPr/>
          <p:nvPr/>
        </p:nvSpPr>
        <p:spPr>
          <a:xfrm>
            <a:off x="810569" y="162375"/>
            <a:ext cx="588278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«Мама лишь одна бывает»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1A4D3B-4AB5-43DB-901F-11556AF52D6F}"/>
              </a:ext>
            </a:extLst>
          </p:cNvPr>
          <p:cNvSpPr/>
          <p:nvPr/>
        </p:nvSpPr>
        <p:spPr>
          <a:xfrm>
            <a:off x="1407922" y="852011"/>
            <a:ext cx="468807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мастер-класс, посвященный Международному женскому дню</a:t>
            </a:r>
            <a:endParaRPr lang="ru-RU" b="0" cap="none" spc="0" dirty="0">
              <a:ln w="0"/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D016C-410C-4496-BC99-182560D8B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8" y="1603203"/>
            <a:ext cx="4868792" cy="365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A83842-59EB-4741-8645-67BF7CED1D98}"/>
              </a:ext>
            </a:extLst>
          </p:cNvPr>
          <p:cNvSpPr/>
          <p:nvPr/>
        </p:nvSpPr>
        <p:spPr>
          <a:xfrm>
            <a:off x="6846569" y="144125"/>
            <a:ext cx="46967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0"/>
                <a:solidFill>
                  <a:schemeClr val="accent1"/>
                </a:solidFill>
                <a:latin typeface="Book Antiqua" panose="02040602050305030304" pitchFamily="18" charset="0"/>
              </a:rPr>
              <a:t>«История города»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F4672FA-2704-4000-A4D6-FB1BDA50EAC5}"/>
              </a:ext>
            </a:extLst>
          </p:cNvPr>
          <p:cNvSpPr/>
          <p:nvPr/>
        </p:nvSpPr>
        <p:spPr>
          <a:xfrm>
            <a:off x="6751028" y="795099"/>
            <a:ext cx="5029294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т</a:t>
            </a:r>
            <a:r>
              <a:rPr lang="ru-RU" sz="1600" b="0" cap="none" spc="0" dirty="0">
                <a:ln w="0"/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ематическая экскурсия по экспозиции «История города», посвященная 75-летию Лесного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B9ED28-BAE3-460A-A3FA-E39A3148C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/>
          <a:stretch/>
        </p:blipFill>
        <p:spPr>
          <a:xfrm>
            <a:off x="7446016" y="1498342"/>
            <a:ext cx="3202006" cy="391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DBC9CED-7755-4DDE-93F8-0701002F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324" y="5501877"/>
            <a:ext cx="4763961" cy="110799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ook Antiqua" panose="02040602050305030304" pitchFamily="18" charset="0"/>
              </a:rPr>
              <a:t>ы предложили участникам проекта сделать своими руками "мягкое сердце", как символ теплоты, нежных и искренних чувств, и подарить их своим мамам.  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ook Antiqua" panose="02040602050305030304" pitchFamily="18" charset="0"/>
              </a:rPr>
              <a:t>   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BDCC68-2934-4CF8-81AA-252657EFAF09}"/>
              </a:ext>
            </a:extLst>
          </p:cNvPr>
          <p:cNvSpPr/>
          <p:nvPr/>
        </p:nvSpPr>
        <p:spPr>
          <a:xfrm>
            <a:off x="6313716" y="5532655"/>
            <a:ext cx="5466606" cy="107721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Во время таких экскурсий мы пытаемся донести до подростков, что наше государство с его открытиями, рекордами и победами, не стало бы таким, без малых городов, таких как наш любимый Лесной!</a:t>
            </a:r>
          </a:p>
        </p:txBody>
      </p:sp>
    </p:spTree>
    <p:extLst>
      <p:ext uri="{BB962C8B-B14F-4D97-AF65-F5344CB8AC3E}">
        <p14:creationId xmlns:p14="http://schemas.microsoft.com/office/powerpoint/2010/main" val="1246010307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Другая 2">
      <a:dk1>
        <a:sysClr val="windowText" lastClr="000000"/>
      </a:dk1>
      <a:lt1>
        <a:sysClr val="window" lastClr="FFFFFF"/>
      </a:lt1>
      <a:dk2>
        <a:srgbClr val="46B2B5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602</Words>
  <Application>Microsoft Office PowerPoint</Application>
  <PresentationFormat>Широкоэкранный</PresentationFormat>
  <Paragraphs>58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Book Antiqua</vt:lpstr>
      <vt:lpstr>Corbel</vt:lpstr>
      <vt:lpstr>Gill Sans MT</vt:lpstr>
      <vt:lpstr>Impact</vt:lpstr>
      <vt:lpstr>Эмблема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35</cp:revision>
  <dcterms:created xsi:type="dcterms:W3CDTF">2022-05-19T05:12:41Z</dcterms:created>
  <dcterms:modified xsi:type="dcterms:W3CDTF">2023-10-16T12:43:38Z</dcterms:modified>
</cp:coreProperties>
</file>