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6" r:id="rId3"/>
    <p:sldId id="257" r:id="rId4"/>
    <p:sldId id="263" r:id="rId5"/>
    <p:sldId id="259" r:id="rId6"/>
    <p:sldId id="260" r:id="rId7"/>
    <p:sldId id="265" r:id="rId8"/>
    <p:sldId id="267" r:id="rId9"/>
    <p:sldId id="271" r:id="rId10"/>
    <p:sldId id="270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315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2E2AF-7A26-449F-8C4F-8808EB0A4DC1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9D4D7-3BAD-499D-A77D-50DCC34DD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474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9D4D7-3BAD-499D-A77D-50DCC34DDC2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865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7342" y="1412776"/>
            <a:ext cx="7543800" cy="1524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«Мы вместе -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это Россия»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3789040"/>
            <a:ext cx="7650088" cy="1872208"/>
          </a:xfrm>
        </p:spPr>
        <p:txBody>
          <a:bodyPr>
            <a:normAutofit fontScale="25000" lnSpcReduction="20000"/>
          </a:bodyPr>
          <a:lstStyle/>
          <a:p>
            <a:pPr algn="r"/>
            <a:r>
              <a:rPr lang="ru-RU" sz="8000" b="1" i="1" dirty="0" smtClean="0">
                <a:solidFill>
                  <a:schemeClr val="accent1"/>
                </a:solidFill>
              </a:rPr>
              <a:t>Муниципальное бюджетное общеобразовательное учреждение </a:t>
            </a:r>
          </a:p>
          <a:p>
            <a:pPr algn="r"/>
            <a:r>
              <a:rPr lang="ru-RU" sz="8000" b="1" i="1" dirty="0" smtClean="0">
                <a:solidFill>
                  <a:schemeClr val="accent1"/>
                </a:solidFill>
              </a:rPr>
              <a:t>«Средняя общеобразовательная школа  №3 </a:t>
            </a:r>
          </a:p>
          <a:p>
            <a:pPr algn="r"/>
            <a:r>
              <a:rPr lang="ru-RU" sz="8000" b="1" i="1" dirty="0" smtClean="0">
                <a:solidFill>
                  <a:schemeClr val="accent1"/>
                </a:solidFill>
              </a:rPr>
              <a:t>имени подольского курсанта П. И. Ларина» </a:t>
            </a:r>
          </a:p>
          <a:p>
            <a:pPr algn="r"/>
            <a:r>
              <a:rPr lang="ru-RU" sz="8000" b="1" i="1" dirty="0" smtClean="0">
                <a:solidFill>
                  <a:schemeClr val="accent1"/>
                </a:solidFill>
              </a:rPr>
              <a:t>города Обнинска Калужской области</a:t>
            </a:r>
          </a:p>
          <a:p>
            <a:pPr algn="r"/>
            <a:endParaRPr lang="ru-RU" sz="5000" dirty="0" smtClean="0"/>
          </a:p>
          <a:p>
            <a:pPr algn="r"/>
            <a:r>
              <a:rPr lang="ru-RU" sz="7200" b="1" dirty="0" smtClean="0">
                <a:solidFill>
                  <a:schemeClr val="tx1"/>
                </a:solidFill>
              </a:rPr>
              <a:t>Конкурс лучших муниципальных практик и инициатив</a:t>
            </a:r>
          </a:p>
          <a:p>
            <a:pPr algn="r"/>
            <a:r>
              <a:rPr lang="ru-RU" sz="7200" b="1" dirty="0" smtClean="0">
                <a:solidFill>
                  <a:schemeClr val="tx1"/>
                </a:solidFill>
              </a:rPr>
              <a:t>социально-экономического развития на территориях присутствия</a:t>
            </a:r>
          </a:p>
          <a:p>
            <a:pPr algn="r"/>
            <a:r>
              <a:rPr lang="ru-RU" sz="7200" b="1" dirty="0" err="1" smtClean="0">
                <a:solidFill>
                  <a:schemeClr val="tx1"/>
                </a:solidFill>
              </a:rPr>
              <a:t>Госкорпорации</a:t>
            </a:r>
            <a:r>
              <a:rPr lang="ru-RU" sz="7200" b="1" dirty="0" smtClean="0">
                <a:solidFill>
                  <a:schemeClr val="tx1"/>
                </a:solidFill>
              </a:rPr>
              <a:t> «</a:t>
            </a:r>
            <a:r>
              <a:rPr lang="ru-RU" sz="7200" b="1" dirty="0" err="1" smtClean="0">
                <a:solidFill>
                  <a:schemeClr val="tx1"/>
                </a:solidFill>
              </a:rPr>
              <a:t>Росатом</a:t>
            </a:r>
            <a:r>
              <a:rPr lang="ru-RU" sz="7200" b="1" dirty="0" smtClean="0">
                <a:solidFill>
                  <a:schemeClr val="tx1"/>
                </a:solidFill>
              </a:rPr>
              <a:t>» в 2023 году</a:t>
            </a:r>
          </a:p>
          <a:p>
            <a:endParaRPr lang="ru-RU" sz="7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903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3568" y="1556792"/>
            <a:ext cx="3657600" cy="3767328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/>
              <a:t>Координатор проекта</a:t>
            </a:r>
          </a:p>
          <a:p>
            <a:pPr algn="ctr"/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Директор МБОУ «СОШ №3 им П. И. Ларина»</a:t>
            </a:r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Любовь Николаевна</a:t>
            </a:r>
          </a:p>
          <a:p>
            <a:pPr marL="0" indent="0" algn="ctr">
              <a:buNone/>
            </a:pPr>
            <a:r>
              <a:rPr lang="ru-RU" dirty="0" smtClean="0"/>
              <a:t>ИСАЕВА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Фото  Л.Н.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08719"/>
            <a:ext cx="3308176" cy="496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6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20688"/>
            <a:ext cx="1618506" cy="2158008"/>
          </a:xfrm>
        </p:spPr>
      </p:pic>
      <p:sp>
        <p:nvSpPr>
          <p:cNvPr id="5" name="Прямоугольник 4"/>
          <p:cNvSpPr/>
          <p:nvPr/>
        </p:nvSpPr>
        <p:spPr>
          <a:xfrm>
            <a:off x="179512" y="548680"/>
            <a:ext cx="705678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Цели и задачи проекта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Формирование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мировоззрения подрастающего поколения МБОУ «СОШ №3 им. П.И. Ларина» и города Обнинска, основанного на неравнодушном отношении к окружающим людям,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происходящим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событиям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понимании, что для решения значимых проблем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современного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мира важна реальная деятельность, основанная на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чувстве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долга и патриотизма, уважении к человеку, любви к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Родине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Создание условий для формирования и развития личности, обладающей качествами гражданина-патриота своей страны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Патриотическое воспитание подрастающего поколения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748676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204" y="188640"/>
            <a:ext cx="8712968" cy="6480720"/>
          </a:xfrm>
        </p:spPr>
        <p:txBody>
          <a:bodyPr>
            <a:normAutofit fontScale="55000" lnSpcReduction="20000"/>
          </a:bodyPr>
          <a:lstStyle/>
          <a:p>
            <a:endParaRPr lang="ru-RU" sz="1800" dirty="0" smtClean="0"/>
          </a:p>
          <a:p>
            <a:endParaRPr lang="ru-RU" sz="1800" dirty="0"/>
          </a:p>
          <a:p>
            <a:pPr marL="0" indent="0">
              <a:buNone/>
            </a:pPr>
            <a:r>
              <a:rPr lang="ru-RU" sz="2900" b="1" dirty="0" smtClean="0">
                <a:solidFill>
                  <a:schemeClr val="accent1"/>
                </a:solidFill>
              </a:rPr>
              <a:t>              В ходе реализации проекта выполнено: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900" dirty="0" smtClean="0"/>
              <a:t>В 2022 году в школе открыта экспозиция,</a:t>
            </a:r>
          </a:p>
          <a:p>
            <a:pPr marL="0" indent="0">
              <a:buNone/>
            </a:pPr>
            <a:r>
              <a:rPr lang="ru-RU" sz="2900" dirty="0" smtClean="0"/>
              <a:t>посвященная участникам СВО,  установлена</a:t>
            </a:r>
          </a:p>
          <a:p>
            <a:pPr marL="0" indent="0">
              <a:buNone/>
            </a:pPr>
            <a:r>
              <a:rPr lang="ru-RU" sz="2900" dirty="0" smtClean="0"/>
              <a:t> Парта Героя.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900" dirty="0" smtClean="0"/>
              <a:t>Создан волонтерский отряд им. П. </a:t>
            </a:r>
            <a:r>
              <a:rPr lang="ru-RU" sz="2900" dirty="0" err="1" smtClean="0"/>
              <a:t>И.Ларина</a:t>
            </a:r>
            <a:r>
              <a:rPr lang="ru-RU" sz="2900" dirty="0" smtClean="0"/>
              <a:t> </a:t>
            </a:r>
          </a:p>
          <a:p>
            <a:pPr marL="0" indent="0">
              <a:buNone/>
            </a:pPr>
            <a:r>
              <a:rPr lang="ru-RU" sz="2900" dirty="0" smtClean="0"/>
              <a:t>(ВОД «Волонтеры Победы»,  который является </a:t>
            </a:r>
          </a:p>
          <a:p>
            <a:pPr marL="0" indent="0">
              <a:buNone/>
            </a:pPr>
            <a:r>
              <a:rPr lang="ru-RU" sz="2900" dirty="0" smtClean="0"/>
              <a:t>активным участником Всероссийских акций,</a:t>
            </a:r>
          </a:p>
          <a:p>
            <a:pPr marL="0" indent="0">
              <a:buNone/>
            </a:pPr>
            <a:r>
              <a:rPr lang="ru-RU" sz="2900" dirty="0" smtClean="0"/>
              <a:t>Уроков Памяти,  патриотических </a:t>
            </a:r>
          </a:p>
          <a:p>
            <a:pPr marL="0" indent="0">
              <a:buNone/>
            </a:pPr>
            <a:r>
              <a:rPr lang="ru-RU" sz="2900" dirty="0" smtClean="0"/>
              <a:t> мероприятий.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endParaRPr lang="ru-RU" sz="29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sz="2900" dirty="0" smtClean="0"/>
              <a:t>С февраля 2022 года ведется активная волонтерская </a:t>
            </a:r>
          </a:p>
          <a:p>
            <a:pPr marL="0" indent="0">
              <a:buNone/>
            </a:pPr>
            <a:r>
              <a:rPr lang="ru-RU" sz="2900" dirty="0" smtClean="0"/>
              <a:t> деятельность, направленная на поддержку бойцов СВО </a:t>
            </a:r>
          </a:p>
          <a:p>
            <a:pPr marL="0" indent="0">
              <a:buNone/>
            </a:pPr>
            <a:r>
              <a:rPr lang="ru-RU" sz="2900" dirty="0" smtClean="0"/>
              <a:t>и мирного населения ДНР и ЛНР.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900" dirty="0" smtClean="0"/>
              <a:t> Усилиями администрации, педагогов, учащихся </a:t>
            </a:r>
          </a:p>
          <a:p>
            <a:pPr marL="0" indent="0">
              <a:buNone/>
            </a:pPr>
            <a:r>
              <a:rPr lang="ru-RU" sz="2900" dirty="0" smtClean="0"/>
              <a:t>школы и их родителей , были собраны неоднократные </a:t>
            </a:r>
          </a:p>
          <a:p>
            <a:pPr marL="0" indent="0">
              <a:buNone/>
            </a:pPr>
            <a:r>
              <a:rPr lang="ru-RU" sz="2900" dirty="0" smtClean="0"/>
              <a:t>гуманитарные грузы: для военнослужащих,</a:t>
            </a:r>
          </a:p>
          <a:p>
            <a:pPr marL="0" indent="0">
              <a:buNone/>
            </a:pPr>
            <a:r>
              <a:rPr lang="ru-RU" sz="2900" dirty="0" smtClean="0"/>
              <a:t> находящихся в различных участках фронта СВО и детей из детских домов, </a:t>
            </a:r>
          </a:p>
          <a:p>
            <a:pPr marL="0" indent="0">
              <a:buNone/>
            </a:pPr>
            <a:r>
              <a:rPr lang="ru-RU" sz="2900" dirty="0" smtClean="0"/>
              <a:t>расположенных в г </a:t>
            </a:r>
            <a:r>
              <a:rPr lang="ru-RU" sz="2900" dirty="0" err="1" smtClean="0"/>
              <a:t>Зугрэс</a:t>
            </a:r>
            <a:r>
              <a:rPr lang="ru-RU" sz="2900" dirty="0" smtClean="0"/>
              <a:t> (ДНР/ЛНР).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43" y="460880"/>
            <a:ext cx="3683901" cy="27629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158" y="3543768"/>
            <a:ext cx="3119939" cy="23399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82" y="2780928"/>
            <a:ext cx="2034241" cy="15256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445366"/>
            <a:ext cx="2481657" cy="186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5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055" y="512661"/>
            <a:ext cx="3064788" cy="22985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3622683"/>
            <a:ext cx="3413250" cy="25547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512661"/>
            <a:ext cx="2671889" cy="2003917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53404" y="3798477"/>
            <a:ext cx="3169276" cy="23737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4026" y="2516578"/>
            <a:ext cx="3170195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05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779759" cy="344725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Сотрудничество с волонтерскими организациями, среди которых: «</a:t>
            </a:r>
            <a:r>
              <a:rPr lang="ru-RU" sz="1800" dirty="0" err="1" smtClean="0"/>
              <a:t>СВОих</a:t>
            </a:r>
            <a:r>
              <a:rPr lang="ru-RU" sz="1800" dirty="0" smtClean="0"/>
              <a:t> не бросаем!40</a:t>
            </a:r>
            <a:r>
              <a:rPr lang="en-US" sz="1800" dirty="0" err="1" smtClean="0"/>
              <a:t>rus</a:t>
            </a:r>
            <a:r>
              <a:rPr lang="ru-RU" sz="1800" dirty="0" smtClean="0"/>
              <a:t>» (руководители </a:t>
            </a:r>
            <a:r>
              <a:rPr lang="ru-RU" sz="1800" dirty="0" err="1" smtClean="0"/>
              <a:t>Болюкин</a:t>
            </a:r>
            <a:r>
              <a:rPr lang="ru-RU" sz="1800" dirty="0" smtClean="0"/>
              <a:t> Артем Сергеевич и Фатеева Виктория Сергеевна), Боевой братство десантников г. Малоярославец, Союз </a:t>
            </a:r>
            <a:r>
              <a:rPr lang="ru-RU" sz="1800" dirty="0"/>
              <a:t>В</a:t>
            </a:r>
            <a:r>
              <a:rPr lang="ru-RU" sz="1800" dirty="0" smtClean="0"/>
              <a:t>етеранов Запаса России г. Обнинск ( во главе с Ковалевым А.Б.), сотрудниками «</a:t>
            </a:r>
            <a:r>
              <a:rPr lang="ru-RU" sz="1800" dirty="0" err="1" smtClean="0"/>
              <a:t>Росатома</a:t>
            </a:r>
            <a:r>
              <a:rPr lang="ru-RU" sz="1800" dirty="0" smtClean="0"/>
              <a:t>» и «Калуга-</a:t>
            </a:r>
            <a:r>
              <a:rPr lang="ru-RU" sz="1800" dirty="0" err="1" smtClean="0"/>
              <a:t>Фарм</a:t>
            </a:r>
            <a:r>
              <a:rPr lang="ru-RU" sz="1800" dirty="0" smtClean="0"/>
              <a:t>», сотрудниками учебного центра ВУНЦ им. Осипенко </a:t>
            </a:r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   г. Обнинска, Волонтеры Победы/г. Обнинск и др.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414" y="3356992"/>
            <a:ext cx="4078761" cy="30590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15768"/>
          <a:stretch/>
        </p:blipFill>
        <p:spPr>
          <a:xfrm>
            <a:off x="611560" y="3430236"/>
            <a:ext cx="1997510" cy="32201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519" y="3501008"/>
            <a:ext cx="1984752" cy="264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38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-50380"/>
            <a:ext cx="7272808" cy="288032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Учащиеся школы регулярно пишут письма на фронт.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На уроках Технологии шьют повязки «свой-чужой», косынки, </a:t>
            </a:r>
            <a:r>
              <a:rPr lang="ru-RU" sz="1800" dirty="0" err="1" smtClean="0"/>
              <a:t>бафы</a:t>
            </a:r>
            <a:r>
              <a:rPr lang="ru-RU" sz="1800" dirty="0" smtClean="0"/>
              <a:t>, в свободное время плетут тактические браслеты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Учителя школы помогают отшивать мешки для транспортировки сетей и косынки для военнослужащих СВО, плести маск</a:t>
            </a:r>
            <a:r>
              <a:rPr lang="ru-RU" sz="1800" dirty="0"/>
              <a:t>и</a:t>
            </a:r>
            <a:r>
              <a:rPr lang="ru-RU" sz="1800" dirty="0" smtClean="0"/>
              <a:t>ровочные сети.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820" y="2280953"/>
            <a:ext cx="3494081" cy="19644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274" y="3068960"/>
            <a:ext cx="2197887" cy="29305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698936"/>
            <a:ext cx="3362718" cy="18915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9" y="2764381"/>
            <a:ext cx="2957865" cy="17258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7766" y="4294808"/>
            <a:ext cx="1289991" cy="229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12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49" y="3356992"/>
            <a:ext cx="3315180" cy="32138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1052736"/>
            <a:ext cx="540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августе 2023 года в числе</a:t>
            </a:r>
          </a:p>
          <a:p>
            <a:r>
              <a:rPr lang="ru-RU" dirty="0"/>
              <a:t>волонтеров, директор школы</a:t>
            </a:r>
          </a:p>
          <a:p>
            <a:r>
              <a:rPr lang="ru-RU" dirty="0" smtClean="0"/>
              <a:t>Л</a:t>
            </a:r>
            <a:r>
              <a:rPr lang="ru-RU" dirty="0"/>
              <a:t>. Н. Исаева стала участником</a:t>
            </a:r>
          </a:p>
          <a:p>
            <a:r>
              <a:rPr lang="ru-RU" dirty="0"/>
              <a:t> поездки в Белгород на «Солдатский </a:t>
            </a:r>
          </a:p>
          <a:p>
            <a:r>
              <a:rPr lang="ru-RU" dirty="0"/>
              <a:t>привал», куда были </a:t>
            </a:r>
            <a:r>
              <a:rPr lang="ru-RU" dirty="0" smtClean="0"/>
              <a:t>доставлены</a:t>
            </a:r>
          </a:p>
          <a:p>
            <a:r>
              <a:rPr lang="ru-RU" dirty="0" smtClean="0"/>
              <a:t> </a:t>
            </a:r>
            <a:r>
              <a:rPr lang="ru-RU" dirty="0"/>
              <a:t>письма </a:t>
            </a:r>
            <a:r>
              <a:rPr lang="ru-RU" dirty="0" smtClean="0"/>
              <a:t>детей</a:t>
            </a:r>
            <a:r>
              <a:rPr lang="ru-RU" dirty="0"/>
              <a:t>, маскировочные </a:t>
            </a:r>
            <a:endParaRPr lang="ru-RU" dirty="0" smtClean="0"/>
          </a:p>
          <a:p>
            <a:r>
              <a:rPr lang="ru-RU" dirty="0" smtClean="0"/>
              <a:t>сети и гуманитарная </a:t>
            </a:r>
            <a:r>
              <a:rPr lang="ru-RU" dirty="0"/>
              <a:t>помощь </a:t>
            </a:r>
            <a:endParaRPr lang="ru-RU" dirty="0" smtClean="0"/>
          </a:p>
          <a:p>
            <a:r>
              <a:rPr lang="ru-RU" dirty="0" smtClean="0"/>
              <a:t>Бойцам.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756" y="332656"/>
            <a:ext cx="2523618" cy="38467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3705407"/>
            <a:ext cx="2667108" cy="329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5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725" y="2852936"/>
            <a:ext cx="2926334" cy="317019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609600"/>
            <a:ext cx="3340334" cy="555570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000" dirty="0"/>
              <a:t>С апреля 2023 г на </a:t>
            </a:r>
            <a:r>
              <a:rPr lang="ru-RU" sz="2000" dirty="0" smtClean="0"/>
              <a:t>базе</a:t>
            </a:r>
          </a:p>
          <a:p>
            <a:pPr marL="0" indent="0">
              <a:buNone/>
            </a:pPr>
            <a:r>
              <a:rPr lang="ru-RU" sz="2000" dirty="0" smtClean="0"/>
              <a:t>школы открылся </a:t>
            </a:r>
            <a:r>
              <a:rPr lang="ru-RU" sz="2000" dirty="0"/>
              <a:t>филиал «Народной </a:t>
            </a:r>
            <a:r>
              <a:rPr lang="ru-RU" sz="2000" dirty="0" smtClean="0"/>
              <a:t>мастерской</a:t>
            </a:r>
            <a:r>
              <a:rPr lang="ru-RU" sz="2000" dirty="0"/>
              <a:t>» </a:t>
            </a:r>
            <a:r>
              <a:rPr lang="ru-RU" sz="2000" dirty="0" smtClean="0"/>
              <a:t>волонтерского движения</a:t>
            </a:r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«</a:t>
            </a:r>
            <a:r>
              <a:rPr lang="ru-RU" sz="2000" dirty="0" err="1"/>
              <a:t>СВОих</a:t>
            </a:r>
            <a:r>
              <a:rPr lang="ru-RU" sz="2000" dirty="0"/>
              <a:t> не бросаем 40 </a:t>
            </a:r>
            <a:r>
              <a:rPr lang="en-US" sz="2000" dirty="0" err="1"/>
              <a:t>rus</a:t>
            </a:r>
            <a:r>
              <a:rPr lang="ru-RU" sz="2000" dirty="0"/>
              <a:t>» </a:t>
            </a:r>
            <a:r>
              <a:rPr lang="ru-RU" sz="2000" dirty="0" smtClean="0"/>
              <a:t>по </a:t>
            </a:r>
            <a:r>
              <a:rPr lang="ru-RU" sz="2000" dirty="0"/>
              <a:t>плетению </a:t>
            </a:r>
            <a:r>
              <a:rPr lang="ru-RU" sz="2000" dirty="0" smtClean="0"/>
              <a:t> маскировочных сетей</a:t>
            </a:r>
            <a:r>
              <a:rPr lang="ru-RU" sz="2000" dirty="0"/>
              <a:t>.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Здесь </a:t>
            </a:r>
            <a:r>
              <a:rPr lang="ru-RU" sz="2000" dirty="0"/>
              <a:t>ученики и </a:t>
            </a:r>
            <a:r>
              <a:rPr lang="ru-RU" sz="2000" dirty="0" smtClean="0"/>
              <a:t>педагоги </a:t>
            </a:r>
          </a:p>
          <a:p>
            <a:pPr marL="0" indent="0">
              <a:buNone/>
            </a:pPr>
            <a:r>
              <a:rPr lang="ru-RU" sz="2000" dirty="0" smtClean="0"/>
              <a:t>своими руками изготавливают маскировочные сети</a:t>
            </a:r>
            <a:endParaRPr lang="ru-RU" sz="2000" dirty="0"/>
          </a:p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28184" y="1570952"/>
            <a:ext cx="2801508" cy="31522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723371"/>
            <a:ext cx="2260214" cy="169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78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Перспективы развития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91880" y="609600"/>
            <a:ext cx="5328592" cy="6248400"/>
          </a:xfrm>
        </p:spPr>
        <p:txBody>
          <a:bodyPr>
            <a:normAutofit fontScale="92500"/>
          </a:bodyPr>
          <a:lstStyle/>
          <a:p>
            <a:pPr algn="just"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долгосрочной практики.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развитие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данного направления патриотического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воспитания.</a:t>
            </a:r>
          </a:p>
          <a:p>
            <a:pPr algn="just">
              <a:spcBef>
                <a:spcPts val="0"/>
              </a:spcBef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Присоединение новых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и продвижение новых акций.</a:t>
            </a:r>
          </a:p>
          <a:p>
            <a:pPr algn="just">
              <a:spcBef>
                <a:spcPts val="0"/>
              </a:spcBef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патриотизма- на основе образа жизни  людей, которые являются примером служения Родине.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algn="just">
              <a:spcBef>
                <a:spcPts val="0"/>
              </a:spcBef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65188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368</TotalTime>
  <Words>477</Words>
  <Application>Microsoft Office PowerPoint</Application>
  <PresentationFormat>Экран (4:3)</PresentationFormat>
  <Paragraphs>82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Impact</vt:lpstr>
      <vt:lpstr>Times New Roman</vt:lpstr>
      <vt:lpstr>Wingdings</vt:lpstr>
      <vt:lpstr>NewsPrint</vt:lpstr>
      <vt:lpstr>«Мы вместе - это Россия»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анализировать произведение</dc:title>
  <dc:creator>user</dc:creator>
  <cp:lastModifiedBy>Admin</cp:lastModifiedBy>
  <cp:revision>34</cp:revision>
  <dcterms:created xsi:type="dcterms:W3CDTF">2017-09-01T11:12:40Z</dcterms:created>
  <dcterms:modified xsi:type="dcterms:W3CDTF">2023-10-12T13:23:18Z</dcterms:modified>
</cp:coreProperties>
</file>