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52" r:id="rId2"/>
    <p:sldId id="353" r:id="rId3"/>
    <p:sldId id="354" r:id="rId4"/>
    <p:sldId id="360" r:id="rId5"/>
    <p:sldId id="355" r:id="rId6"/>
    <p:sldId id="357" r:id="rId7"/>
    <p:sldId id="359" r:id="rId8"/>
    <p:sldId id="358" r:id="rId9"/>
    <p:sldId id="356" r:id="rId10"/>
  </p:sldIdLst>
  <p:sldSz cx="24385588" cy="13717588"/>
  <p:notesSz cx="6761163" cy="9942513"/>
  <p:defaultTextStyle>
    <a:defPPr>
      <a:defRPr lang="ru-RU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F73"/>
    <a:srgbClr val="FFFFFF"/>
    <a:srgbClr val="497EBF"/>
    <a:srgbClr val="A6C992"/>
    <a:srgbClr val="A6C9F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030" autoAdjust="0"/>
  </p:normalViewPr>
  <p:slideViewPr>
    <p:cSldViewPr>
      <p:cViewPr>
        <p:scale>
          <a:sx n="30" d="100"/>
          <a:sy n="30" d="100"/>
        </p:scale>
        <p:origin x="-2388" y="-1116"/>
      </p:cViewPr>
      <p:guideLst>
        <p:guide orient="horz" pos="4321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DC925-DC9F-4FA7-831B-901B1F7F34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C2F7C-16BF-43E8-8EA8-7FE400FE2E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919" y="4261345"/>
            <a:ext cx="20727750" cy="29403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9551" y="549341"/>
            <a:ext cx="5486757" cy="1170440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80" y="549341"/>
            <a:ext cx="16053845" cy="11704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293" y="8814822"/>
            <a:ext cx="20727750" cy="2724465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80" y="3200772"/>
            <a:ext cx="10770301" cy="9052974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6007" y="3200772"/>
            <a:ext cx="10770301" cy="9052974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6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7541" y="3070582"/>
            <a:ext cx="10778769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7541" y="4350254"/>
            <a:ext cx="10778769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4088" y="546164"/>
            <a:ext cx="13632221" cy="11707581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81" y="2870533"/>
            <a:ext cx="8022690" cy="9383212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746" y="1225692"/>
            <a:ext cx="14631353" cy="8230553"/>
          </a:xfr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746" y="10735919"/>
            <a:ext cx="14631353" cy="1609910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A0A97-CD5C-4ECE-9310-0F58B8DDFFD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F057A-7DC3-430A-B269-09752C5EF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7690" y="522091"/>
            <a:ext cx="2531454" cy="3060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39866" y="2394298"/>
            <a:ext cx="15841760" cy="561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l="24662" t="15309" r="36948" b="40395"/>
          <a:stretch>
            <a:fillRect/>
          </a:stretch>
        </p:blipFill>
        <p:spPr bwMode="auto">
          <a:xfrm>
            <a:off x="9384482" y="7146826"/>
            <a:ext cx="468052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448378" y="11899354"/>
            <a:ext cx="699480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округ город Саров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7690" y="522091"/>
            <a:ext cx="2531454" cy="306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43522" y="2970362"/>
            <a:ext cx="2232248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практики </a:t>
            </a: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вовлечение предпринимательского сообщества в общественную жизнь города, повышение социальной ответственности, побуждение к </a:t>
            </a: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инициативе, продвижение услуг предпринимателей, укрепление положительного имиджа предпринимателя в глазах жителей города.</a:t>
            </a:r>
          </a:p>
        </p:txBody>
      </p:sp>
      <p:pic>
        <p:nvPicPr>
          <p:cNvPr id="10244" name="Picture 4" descr="https://avatars.mds.yandex.net/i?id=8170c7f10facd41e6cbb59840f92b8e6_l-5250851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498" y="6642770"/>
            <a:ext cx="6120659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https://avatars.mds.yandex.net/i?id=6024dc2c34ee31eefd648e26f06d0477_l-5360050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4162" y="9235058"/>
            <a:ext cx="5935933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504162" y="594098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36810" y="6354738"/>
            <a:ext cx="5938836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025442" y="9307066"/>
            <a:ext cx="5938836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7690" y="522091"/>
            <a:ext cx="2531454" cy="306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031554" y="3618434"/>
            <a:ext cx="22610512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6000" dirty="0" smtClean="0"/>
              <a:t> </a:t>
            </a:r>
            <a:r>
              <a:rPr lang="ru-RU" sz="55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Организаторы Фестиваля </a:t>
            </a:r>
            <a:r>
              <a:rPr lang="ru-RU" sz="55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предприниматели города Сарова при поддержке Администрации города Сарова, МБУ «Центр поддержки предпринимательства» г. Сарова и территориального объединения работодателей «Ассоциация промышленников и предпринимателей Сарова». 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5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lang="ru-RU" sz="55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08218" y="738114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7618" y="8154938"/>
            <a:ext cx="539894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4242" y="9667106"/>
            <a:ext cx="539894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40866" y="8010922"/>
            <a:ext cx="539894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29498" y="9523090"/>
            <a:ext cx="539894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7690" y="522091"/>
            <a:ext cx="2531454" cy="306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031554" y="3762450"/>
            <a:ext cx="2261051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5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55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Суть Фестиваля</a:t>
            </a:r>
            <a:r>
              <a:rPr kumimoji="0" lang="ru-RU" sz="55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5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консолидация усилий предпринимательского сообщества при организации общественного мероприятия, включающего ярмарку, мастер-классы, </a:t>
            </a:r>
            <a:r>
              <a:rPr lang="ru-RU" sz="55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развлекательные программы, музыкальное наполнение.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08218" y="738114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" y="7362850"/>
            <a:ext cx="5938836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2194" y="9235058"/>
            <a:ext cx="528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64802" y="6930802"/>
            <a:ext cx="593883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85482" y="9523090"/>
            <a:ext cx="5642569" cy="37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7690" y="522091"/>
            <a:ext cx="2531454" cy="306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07618" y="3258394"/>
            <a:ext cx="20666296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Возможности, которые позволили реализовать практику:</a:t>
            </a:r>
          </a:p>
          <a:p>
            <a:endParaRPr lang="ru-RU" sz="6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6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634" y="5130602"/>
            <a:ext cx="21386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Активное взаимодействие МБУ «Центр поддержки предпринимательства» с предпринимательским сообществом;</a:t>
            </a:r>
            <a:endParaRPr lang="ru-RU" sz="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51634" y="7362850"/>
            <a:ext cx="21602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партнерских взаимоотношений, в том числе, финансовое участие территориального объединения работодателей «Ассоциация промышленников и предпринимателей Сарова»;</a:t>
            </a:r>
            <a:endParaRPr lang="ru-RU" sz="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51634" y="9667106"/>
            <a:ext cx="226339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благоустроенной площадки на набережной реки Сатис Парка </a:t>
            </a:r>
            <a:r>
              <a:rPr lang="ru-RU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КиО</a:t>
            </a: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П.М.</a:t>
            </a: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Зернова</a:t>
            </a: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51634" y="4266506"/>
            <a:ext cx="21098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Высокий творческий потенциал предпринимательского сообщества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79626" y="11323290"/>
            <a:ext cx="211703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Партнерство с информационными ресурсами города.</a:t>
            </a:r>
            <a:endParaRPr lang="ru-RU" sz="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92194" y="522090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51634" y="6642770"/>
            <a:ext cx="143762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Поддержка Администрации города Сарова;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3794" y="522090"/>
            <a:ext cx="2531454" cy="306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008218" y="882130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43522" y="3186386"/>
            <a:ext cx="2311456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В рамках Фестиваля организуется шоу, продажа и дегустация готовых блюд и напитков от рестораторов города, ярмарка с продукцией местных фермеров (сыра и молочной продукции, хлебобулочными изделиями, кондитерских изделий, продукции пчеловодства), мастер-классы для посетителей,  торговля изделиями, сделанными своими руками (бижутерии и аксессуаров, вязаных изделий, изделий из глины, изделий из кожи, мыло ручной работы, декор для дома). </a:t>
            </a:r>
            <a:endParaRPr kumimoji="0" lang="ru-RU" sz="5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498" y="7938914"/>
            <a:ext cx="5938836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8173" y="9523090"/>
            <a:ext cx="5938836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46752" y="9307066"/>
            <a:ext cx="5938836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480826" y="7938914"/>
            <a:ext cx="5938836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3794" y="522090"/>
            <a:ext cx="2531454" cy="306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008218" y="882130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89738" y="8154938"/>
            <a:ext cx="33123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61746" y="3618434"/>
            <a:ext cx="3168085" cy="47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5890" y="9739114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16530" y="5922690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490" y="8226946"/>
            <a:ext cx="3384376" cy="507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5491" y="2645085"/>
            <a:ext cx="36004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89138" y="5922690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528498" y="9667106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71914" y="2610322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145122" y="9739114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71914" y="5850682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13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744522" y="2178274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14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89138" y="2322290"/>
            <a:ext cx="5398946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3794" y="522090"/>
            <a:ext cx="2531454" cy="3060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008218" y="882130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37146" y="4194498"/>
          <a:ext cx="20108778" cy="8083026"/>
        </p:xfrm>
        <a:graphic>
          <a:graphicData uri="http://schemas.openxmlformats.org/drawingml/2006/table">
            <a:tbl>
              <a:tblPr/>
              <a:tblGrid>
                <a:gridCol w="1098664"/>
                <a:gridCol w="9590874"/>
                <a:gridCol w="4709620"/>
                <a:gridCol w="4709620"/>
              </a:tblGrid>
              <a:tr h="728206">
                <a:tc rowSpan="2"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Показатель, единица измерения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Значение показателя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4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 последний год реализации практики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 весь период реализации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45235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участников мероприятия </a:t>
                      </a:r>
                      <a:r>
                        <a:rPr lang="en-US" sz="40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40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субъектов </a:t>
                      </a:r>
                      <a:r>
                        <a:rPr lang="ru-RU" sz="4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МСП и самозанятых </a:t>
                      </a:r>
                      <a:r>
                        <a:rPr lang="ru-RU" sz="40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граждан</a:t>
                      </a:r>
                      <a:r>
                        <a:rPr lang="en-US" sz="4000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4000" dirty="0">
                        <a:solidFill>
                          <a:srgbClr val="00206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9395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Число посетителей мероприятия – жителей города Сарова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7 000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15 000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391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проведенных активностей от предпринимательского сообщества (мастер-классы, выступления, дегустации и пр.)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56090" y="2970362"/>
            <a:ext cx="116652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практики:</a:t>
            </a:r>
            <a:endParaRPr lang="ru-RU" sz="5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vector-images.com/52/sarov_city_coa_2004_n2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21786" y="522090"/>
            <a:ext cx="2531454" cy="306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00106" y="3114378"/>
            <a:ext cx="1303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Лидеры практики: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31" y="882130"/>
            <a:ext cx="56017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https://sun9-78.userapi.com/impg/msXGx8akj5TTshnKf2I0eV9VZgs3oGcA_lk1yQ/lwizVY4OniI.jpg?size=605x807&amp;quality=96&amp;sign=aa3253eea9869368a3e979fdae22947c&amp;c_uniq_tag=bjZITJ8AaSFypnQrdTXIlXH98sdClILLQs7m4XQT_2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2394" y="4554538"/>
            <a:ext cx="5060837" cy="67505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160346" y="11395298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Калачева Е.В. – директор МБУ «Центр поддержки предпринимательства»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AutoShape 8" descr="https://yandex-images.clstorage.net/X9k9FW335/e74284xCV9NF/YVawRv80WUkKkvQM0_XNCoo98R1tcZMd7vzRIR41Jc-FP-57kILeIK2j2U3C9C6F5dLUQcFGlm3_x198Y_LXoOVjtPMbRFkYTiJQzXM0zF5L6cBJTOHTaH45x1fZQrKcIolJ7PJVL4Xtc9xpVkAv4xZGt1ETcDB566QfmOWnQmchJ5MX-FS4q36DR2yzNf5u6s1hG-xnIcyrP7X0q2LRvOCLSY-zpy1lL0O-mIPhTcKX8YcwoEEhuquWb-umVeOG4GRzl0mFKHu9AcS9Auf8H_vs4tm850POCL5XBVoQA86AyTouEpSuBK2CzmhCAy_CNwClsuBT4wj4NJ-bldWCRBCnweb5ltoYjiIk3kF0PB7JTpDoPmUDrenMp4ZropKfwDj6TvPG_Pesop6KYLBscvSRhrLDgZHpi-WciycnMDehJpAVqpRb2QyhpS4jB-_8uu_zS6-lMx-LXMZHiZHgLuPqmzxwFk9lvsLM-VIyHmPXgOUBQ0IwiZnkTxrWxYFHQ3YBponEa4leUuQ9AOd_HzjOsjuNR3CvKq601tjzk7yhGlmtoceshI_gratDM7xz1ZP3cfGDEAh6hZ4qpIehdiOX00b5NPuIT0LHPzH1Xc9bfTJp7qXhPuqvxPbLsOIvQyv474FG3Ccc0RwLs7PNgHfxlPChMfJaaGcOuoT3IyUgx5HlmqRomOwztt8jRc7sin_zGx-2cTzr3kQmmSEiPtC6Wh2zVvxmrpANefOSHHJnkxdh4GHzeQo13yr0xXKFkPaAZwp0q-k_UkUckBSNvBqesovtRJAM-DynhJhjks1BGTssMZTMts8yryiToE3wRKMlEjNzcqjq5O2JFPURZ-BUkbX5BDp4riElnCKVfB4qrJIZjydB39h857bKcnGtIGr4XwO3DLe-w3yZUjI8EtcA5RGAkrF6aXSNegTl0oUgNnMW2acrm14xhq6BJp3P6M6Q-D5F4o-b_1Tn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785082" y="11323290"/>
            <a:ext cx="9073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Белина Т.Ф. – исполнительный директор некоммерческой организации территориального объединения работодателей «Ассоциация промышленников и предпринимателей Сарова»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9586" y="1139529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Жукова М.В. – заместитель главы Администрации города Сарова</a:t>
            </a:r>
            <a:endParaRPr lang="ru-RU" sz="3000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6432154" y="450082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cs typeface="FrankRuehl" pitchFamily="34" charset="-79"/>
              </a:rPr>
              <a:t>Гастрономический фестиваль «Вкусно FEST». Предприниматели для города.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9666" y="4266506"/>
            <a:ext cx="4680520" cy="702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 t="13757"/>
          <a:stretch>
            <a:fillRect/>
          </a:stretch>
        </p:blipFill>
        <p:spPr bwMode="auto">
          <a:xfrm>
            <a:off x="16225242" y="4554538"/>
            <a:ext cx="5220801" cy="675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13337</TotalTime>
  <Words>269</Words>
  <Application>Microsoft Office PowerPoint</Application>
  <PresentationFormat>Произвольный</PresentationFormat>
  <Paragraphs>54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Администрация г.Саров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Сысоева А.В.</dc:creator>
  <cp:lastModifiedBy>Герасимова</cp:lastModifiedBy>
  <cp:revision>382</cp:revision>
  <dcterms:created xsi:type="dcterms:W3CDTF">2020-08-14T12:20:58Z</dcterms:created>
  <dcterms:modified xsi:type="dcterms:W3CDTF">2023-10-11T06:49:52Z</dcterms:modified>
</cp:coreProperties>
</file>