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416F-C09F-4E2F-8FC4-AB38C188422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C86F3-15AC-41AB-BD94-9E9791DB9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7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C86F3-15AC-41AB-BD94-9E9791DB94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9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C86F3-15AC-41AB-BD94-9E9791DB94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5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6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64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69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7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9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8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6DCEFD-F437-4479-97D6-FA21481C3E4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792CF4-D735-4F91-A72B-F001012A3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45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0244-827E-4C93-995C-5BB7667E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33" y="338533"/>
            <a:ext cx="8391525" cy="1063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Конкурс лучших муниципальных практик</a:t>
            </a:r>
            <a:br>
              <a:rPr lang="ru-RU" sz="2000" b="1" dirty="0"/>
            </a:br>
            <a:r>
              <a:rPr lang="ru-RU" sz="2000" b="1" dirty="0"/>
              <a:t>и инициатив социально-экономического развития </a:t>
            </a:r>
            <a:br>
              <a:rPr lang="ru-RU" sz="2000" b="1" dirty="0"/>
            </a:br>
            <a:r>
              <a:rPr lang="ru-RU" sz="2000" b="1" dirty="0"/>
              <a:t>на территориях присутствия Госкорпорации «Росатом» </a:t>
            </a:r>
            <a:br>
              <a:rPr lang="ru-RU" sz="2000" b="1" dirty="0"/>
            </a:br>
            <a:r>
              <a:rPr lang="ru-RU" sz="2000" b="1" dirty="0"/>
              <a:t>в 2023 году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B8FBE4-B84A-401E-8D42-86F03857C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1183" r="3684" b="2114"/>
          <a:stretch/>
        </p:blipFill>
        <p:spPr>
          <a:xfrm>
            <a:off x="9668930" y="4643636"/>
            <a:ext cx="2066925" cy="192405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B3212F-F9A2-489E-A002-A5CD100B3B35}"/>
              </a:ext>
            </a:extLst>
          </p:cNvPr>
          <p:cNvSpPr txBox="1">
            <a:spLocks/>
          </p:cNvSpPr>
          <p:nvPr/>
        </p:nvSpPr>
        <p:spPr>
          <a:xfrm>
            <a:off x="375443" y="1333500"/>
            <a:ext cx="6987382" cy="489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6700" b="1" dirty="0"/>
              <a:t>Городской проект </a:t>
            </a:r>
          </a:p>
          <a:p>
            <a:pPr>
              <a:lnSpc>
                <a:spcPct val="120000"/>
              </a:lnSpc>
            </a:pPr>
            <a:r>
              <a:rPr lang="ru-RU" sz="12300" b="1" dirty="0"/>
              <a:t>«Привет, сосед!»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/>
              <a:t>Направление «Общее»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/>
              <a:t>Общественная творческая организация «Креативные мамочки и их детки»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/>
              <a:t>руководитель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Токарева Ирина Александровна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9A457AD-7A36-44E5-A06B-C53D38C5069B}"/>
              </a:ext>
            </a:extLst>
          </p:cNvPr>
          <p:cNvSpPr txBox="1">
            <a:spLocks/>
          </p:cNvSpPr>
          <p:nvPr/>
        </p:nvSpPr>
        <p:spPr>
          <a:xfrm>
            <a:off x="600075" y="6124574"/>
            <a:ext cx="4181475" cy="5679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/>
              <a:t>Северск, 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C933C9-EEA2-4205-B8EE-3BA11BE78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2" t="11484" r="23542" b="7289"/>
          <a:stretch/>
        </p:blipFill>
        <p:spPr>
          <a:xfrm>
            <a:off x="7410452" y="4643637"/>
            <a:ext cx="1907903" cy="19240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E3AB19-EBA8-4837-B82F-CCD58B02B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63" y="1696356"/>
            <a:ext cx="5000304" cy="2672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C87A8-7B3B-44B4-943F-F9DA48233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68" y="102501"/>
            <a:ext cx="3198899" cy="1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5350933"/>
            <a:ext cx="8534400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15.09.2023 </a:t>
            </a:r>
            <a:r>
              <a:rPr lang="ru-RU" sz="2000" b="1" cap="none" dirty="0"/>
              <a:t>Мероприятие</a:t>
            </a:r>
            <a:r>
              <a:rPr lang="ru-RU" sz="2000" b="1" dirty="0"/>
              <a:t> «Привет, сосед!» </a:t>
            </a:r>
            <a:br>
              <a:rPr lang="ru-RU" sz="2000" b="1" dirty="0"/>
            </a:br>
            <a:r>
              <a:rPr lang="ru-RU" sz="2000" b="1" cap="none" dirty="0"/>
              <a:t>в рамках участия в городском проекте дворовых сообществ «Дружно-культурный </a:t>
            </a:r>
            <a:r>
              <a:rPr lang="ru-RU" sz="2000" b="1" cap="none" dirty="0" err="1"/>
              <a:t>Атомград</a:t>
            </a:r>
            <a:r>
              <a:rPr lang="ru-RU" sz="2000" b="1" cap="none" dirty="0"/>
              <a:t>», </a:t>
            </a:r>
            <a:br>
              <a:rPr lang="ru-RU" sz="2000" b="1" dirty="0"/>
            </a:br>
            <a:r>
              <a:rPr lang="ru-RU" sz="2000" b="1" dirty="0"/>
              <a:t>300 </a:t>
            </a:r>
            <a:r>
              <a:rPr lang="ru-RU" sz="2000" b="1" cap="none" dirty="0"/>
              <a:t>человек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91205-9082-49B2-A001-BE4FC945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76" y="742976"/>
            <a:ext cx="6393874" cy="4395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3CD7C3-E65C-4284-A057-CCC37B4F6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9" y="1566915"/>
            <a:ext cx="5356728" cy="35718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4D02E-CCC3-46FE-8613-44F2CD4D5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17727"/>
            <a:ext cx="2514246" cy="10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5169958"/>
            <a:ext cx="9221788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19.02.2023 </a:t>
            </a:r>
            <a:r>
              <a:rPr lang="ru-RU" sz="2000" b="1" cap="none" dirty="0"/>
              <a:t>Городской проект </a:t>
            </a:r>
            <a:r>
              <a:rPr lang="ru-RU" sz="2000" b="1" dirty="0"/>
              <a:t>«Привет, сосед!», </a:t>
            </a:r>
            <a:br>
              <a:rPr lang="ru-RU" sz="2000" b="1" dirty="0"/>
            </a:br>
            <a:r>
              <a:rPr lang="ru-RU" sz="2000" b="1" cap="none" dirty="0"/>
              <a:t>приуроченного празднованию открытия масленичной недели, в рамках всероссийского конкурса «Лучший зимний двор России», </a:t>
            </a:r>
            <a:br>
              <a:rPr lang="ru-RU" sz="2000" b="1" cap="none" dirty="0"/>
            </a:br>
            <a:r>
              <a:rPr lang="ru-RU" sz="2000" b="1" dirty="0"/>
              <a:t>1000 </a:t>
            </a:r>
            <a:r>
              <a:rPr lang="ru-RU" sz="2000" b="1" cap="none" dirty="0"/>
              <a:t>человек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F52945-D946-487B-ABC8-B016251AB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1" y="871536"/>
            <a:ext cx="6381749" cy="42254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19D689-C304-42C6-839E-B04A026E1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0" y="1472688"/>
            <a:ext cx="4832351" cy="3624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7FC38C-70B7-42D8-AD9D-3D9940C4F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70" y="180975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5350933"/>
            <a:ext cx="9507538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6.05.2023 </a:t>
            </a:r>
            <a:r>
              <a:rPr lang="ru-RU" sz="2000" b="1" cap="none" dirty="0"/>
              <a:t>Мероприятие</a:t>
            </a:r>
            <a:r>
              <a:rPr lang="ru-RU" sz="2000" b="1" dirty="0"/>
              <a:t> «Живёт Победа в поколениях…»</a:t>
            </a:r>
            <a:br>
              <a:rPr lang="ru-RU" sz="2000" b="1" dirty="0"/>
            </a:br>
            <a:r>
              <a:rPr lang="ru-RU" sz="2000" b="1" cap="none" dirty="0"/>
              <a:t>в честь празднования 78-ой годовщины Великой Отечественной войне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800 </a:t>
            </a:r>
            <a:r>
              <a:rPr lang="ru-RU" sz="2000" b="1" cap="none" dirty="0"/>
              <a:t>человек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29289-838D-4B9C-9D24-00EF5EDC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588076"/>
            <a:ext cx="6980871" cy="4622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E8CDAE-721D-41F4-83CB-8E3CB16C7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/>
          <a:stretch/>
        </p:blipFill>
        <p:spPr>
          <a:xfrm>
            <a:off x="7496177" y="1941259"/>
            <a:ext cx="4476750" cy="32689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458E9-097A-48E2-8C58-CED28A88D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440" y="316265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5350933"/>
            <a:ext cx="8534400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26.05.2023 П</a:t>
            </a:r>
            <a:r>
              <a:rPr lang="ru-RU" sz="2000" b="1" cap="none" dirty="0"/>
              <a:t>раздник</a:t>
            </a:r>
            <a:r>
              <a:rPr lang="ru-RU" sz="2000" b="1" dirty="0"/>
              <a:t> «Привет, сосед!», </a:t>
            </a:r>
            <a:br>
              <a:rPr lang="ru-RU" sz="2000" b="1" dirty="0"/>
            </a:br>
            <a:r>
              <a:rPr lang="ru-RU" sz="2000" b="1" cap="none" dirty="0"/>
              <a:t>посвященный международному дню соседей</a:t>
            </a:r>
            <a:r>
              <a:rPr lang="ru-RU" sz="2000" b="1" dirty="0"/>
              <a:t>, </a:t>
            </a:r>
            <a:br>
              <a:rPr lang="ru-RU" sz="2000" b="1" dirty="0"/>
            </a:br>
            <a:r>
              <a:rPr lang="ru-RU" sz="2000" b="1" dirty="0"/>
              <a:t>600 </a:t>
            </a:r>
            <a:r>
              <a:rPr lang="ru-RU" sz="2000" b="1" cap="none" dirty="0"/>
              <a:t>человек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BAFB8-4B98-4898-B16F-F569A3A1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5" y="1338941"/>
            <a:ext cx="4162424" cy="2463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47F22-BD8F-447B-99FA-ED31995D1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b="13927"/>
          <a:stretch/>
        </p:blipFill>
        <p:spPr>
          <a:xfrm>
            <a:off x="7613305" y="3964160"/>
            <a:ext cx="4162424" cy="27735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337CF-A1AE-4421-9F59-2897146C9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12895"/>
          <a:stretch/>
        </p:blipFill>
        <p:spPr>
          <a:xfrm>
            <a:off x="751406" y="127350"/>
            <a:ext cx="5635871" cy="54003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BC15C-6535-4D1C-8F24-AAD92F44C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632" y="127350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6" y="4941358"/>
            <a:ext cx="9688513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27.08.2023  П</a:t>
            </a:r>
            <a:r>
              <a:rPr lang="ru-RU" sz="2000" b="1" cap="none" dirty="0"/>
              <a:t>раздник </a:t>
            </a:r>
            <a:r>
              <a:rPr lang="ru-RU" sz="2000" b="1" dirty="0"/>
              <a:t>«</a:t>
            </a:r>
            <a:r>
              <a:rPr lang="ru-RU" sz="2000" b="1" dirty="0" err="1"/>
              <a:t>ЭКОдвор</a:t>
            </a:r>
            <a:r>
              <a:rPr lang="ru-RU" sz="2000" b="1" dirty="0"/>
              <a:t>» </a:t>
            </a:r>
            <a:br>
              <a:rPr lang="ru-RU" sz="2000" b="1" dirty="0"/>
            </a:br>
            <a:r>
              <a:rPr lang="ru-RU" sz="2000" b="1" cap="none" dirty="0"/>
              <a:t>в рамках региональной акции</a:t>
            </a:r>
            <a:br>
              <a:rPr lang="ru-RU" sz="2000" b="1" cap="none" dirty="0"/>
            </a:br>
            <a:r>
              <a:rPr lang="ru-RU" sz="2000" b="1" cap="none" dirty="0"/>
              <a:t> «Сибирский кедр в каждый двор»,</a:t>
            </a:r>
            <a:br>
              <a:rPr lang="ru-RU" sz="2000" b="1" dirty="0"/>
            </a:br>
            <a:r>
              <a:rPr lang="ru-RU" sz="2000" b="1" dirty="0"/>
              <a:t>900 </a:t>
            </a:r>
            <a:r>
              <a:rPr lang="ru-RU" sz="2000" b="1" cap="none" dirty="0"/>
              <a:t>человек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35DAF-1EE8-4E41-A735-274D98AA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6607"/>
          <a:stretch/>
        </p:blipFill>
        <p:spPr>
          <a:xfrm>
            <a:off x="227806" y="1327527"/>
            <a:ext cx="7197798" cy="3613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7A1ED-05F7-481C-A346-19983070A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279"/>
          <a:stretch/>
        </p:blipFill>
        <p:spPr>
          <a:xfrm>
            <a:off x="7735319" y="219073"/>
            <a:ext cx="4228875" cy="32099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DCCA45-DAC1-4BDD-98E6-92E307C3D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4695" r="3761" b="6105"/>
          <a:stretch/>
        </p:blipFill>
        <p:spPr>
          <a:xfrm>
            <a:off x="7576917" y="3624038"/>
            <a:ext cx="4477190" cy="30148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8C092-86EC-4E12-B989-8EDD29204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622" y="100615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5" y="4722063"/>
            <a:ext cx="4550588" cy="1507067"/>
          </a:xfrm>
        </p:spPr>
        <p:txBody>
          <a:bodyPr>
            <a:noAutofit/>
          </a:bodyPr>
          <a:lstStyle/>
          <a:p>
            <a:r>
              <a:rPr lang="ru-RU" sz="2000" b="1" dirty="0"/>
              <a:t>Р</a:t>
            </a:r>
            <a:r>
              <a:rPr lang="ru-RU" sz="2000" b="1" cap="none" dirty="0"/>
              <a:t>абота</a:t>
            </a:r>
            <a:r>
              <a:rPr lang="ru-RU" sz="2000" b="1" dirty="0"/>
              <a:t> </a:t>
            </a:r>
            <a:r>
              <a:rPr lang="ru-RU" sz="2000" b="1" cap="none" dirty="0"/>
              <a:t>со</a:t>
            </a:r>
            <a:r>
              <a:rPr lang="ru-RU" sz="2000" b="1" dirty="0"/>
              <a:t> СМИ: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- ООО «Радио Северска»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- ООО «Северская телекомпания»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- </a:t>
            </a:r>
            <a:r>
              <a:rPr lang="ru-RU" sz="2000" b="1" cap="none" dirty="0"/>
              <a:t>Городская еженедельная газета </a:t>
            </a:r>
            <a:r>
              <a:rPr lang="ru-RU" sz="2000" b="1" dirty="0"/>
              <a:t>«Диалог»</a:t>
            </a:r>
            <a:br>
              <a:rPr lang="ru-RU" sz="2000" b="1" dirty="0"/>
            </a:b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898C8-66B6-4651-8174-D8A416FC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3" y="210853"/>
            <a:ext cx="4301650" cy="34566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6EF5BB-6AD3-4238-A39A-64681159D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4308" r="3523" b="1640"/>
          <a:stretch/>
        </p:blipFill>
        <p:spPr>
          <a:xfrm>
            <a:off x="8710483" y="1702340"/>
            <a:ext cx="3381375" cy="4916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5AEF8A-5A9F-4B58-BD67-51E5A3071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75" y="3870632"/>
            <a:ext cx="3986965" cy="22315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39F7E1-8F1C-47AC-868D-32C93ADC0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75" y="1550897"/>
            <a:ext cx="3986965" cy="21928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46F24-2D9A-4D61-964B-DA7FB06BEA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31" t="24822" r="26770" b="29013"/>
          <a:stretch/>
        </p:blipFill>
        <p:spPr>
          <a:xfrm>
            <a:off x="5791201" y="312780"/>
            <a:ext cx="1657350" cy="1175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672C88-1819-4C7E-A740-460B0530E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090" y="291869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813" y="4956053"/>
            <a:ext cx="5581652" cy="1278467"/>
          </a:xfrm>
        </p:spPr>
        <p:txBody>
          <a:bodyPr>
            <a:noAutofit/>
          </a:bodyPr>
          <a:lstStyle/>
          <a:p>
            <a:r>
              <a:rPr lang="ru-RU" sz="2400" b="1" dirty="0"/>
              <a:t>Токарева </a:t>
            </a:r>
            <a:br>
              <a:rPr lang="ru-RU" sz="2400" b="1" dirty="0"/>
            </a:br>
            <a:r>
              <a:rPr lang="ru-RU" sz="2400" b="1" dirty="0"/>
              <a:t>Ирина Александровна,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cap="none" dirty="0"/>
              <a:t>ведущая проекта </a:t>
            </a:r>
            <a:br>
              <a:rPr lang="ru-RU" sz="2400" b="1" cap="none" dirty="0"/>
            </a:br>
            <a:r>
              <a:rPr lang="ru-RU" sz="2400" b="1" cap="none" dirty="0"/>
              <a:t>«Привет, сосед!»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35BD3-2542-4ACB-A6AF-125D6108F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3" y="1229040"/>
            <a:ext cx="2635535" cy="26355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8DB296-3D94-4BA5-842C-DDD58BA23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/>
          <a:stretch/>
        </p:blipFill>
        <p:spPr>
          <a:xfrm>
            <a:off x="3036736" y="1229040"/>
            <a:ext cx="3092064" cy="26355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F531C-3836-44D7-A43F-9CCEAC6221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40" b="4993"/>
          <a:stretch/>
        </p:blipFill>
        <p:spPr>
          <a:xfrm>
            <a:off x="9649605" y="4572000"/>
            <a:ext cx="2370947" cy="2009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58978B-86D0-40C2-B36B-39FDE0A39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7" y="83873"/>
            <a:ext cx="5727700" cy="4295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E4D5F3-732F-4CD4-A44A-0FB498E6A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9" y="3919131"/>
            <a:ext cx="4208281" cy="2805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E0369-65CA-4A41-8B48-61A862B4A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851" y="118654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4B2A-3BAB-4A30-8F29-15F37F8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479" y="574555"/>
            <a:ext cx="7235814" cy="761419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/>
              <a:t>Ответственные за реализацию</a:t>
            </a:r>
            <a:br>
              <a:rPr lang="ru-RU" sz="2400" b="1" cap="none" dirty="0"/>
            </a:br>
            <a:r>
              <a:rPr lang="ru-RU" sz="2400" b="1" cap="none" dirty="0"/>
              <a:t>проекта «ПРИВЕТ, СОСЕД!» </a:t>
            </a:r>
            <a:br>
              <a:rPr lang="ru-RU" sz="2000" b="1" cap="none" dirty="0"/>
            </a:br>
            <a:br>
              <a:rPr lang="ru-RU" sz="1100" b="1" cap="none" dirty="0"/>
            </a:br>
            <a:r>
              <a:rPr lang="ru-RU" sz="2400" b="1" dirty="0"/>
              <a:t>ОТО «</a:t>
            </a:r>
            <a:r>
              <a:rPr lang="ru-RU" sz="2400" b="1" cap="none" dirty="0"/>
              <a:t>Креативные мамочки и их детки</a:t>
            </a:r>
            <a:r>
              <a:rPr lang="ru-RU" sz="2400" b="1" dirty="0"/>
              <a:t>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F531C-3836-44D7-A43F-9CCEAC622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0" b="4993"/>
          <a:stretch/>
        </p:blipFill>
        <p:spPr>
          <a:xfrm>
            <a:off x="10420350" y="157746"/>
            <a:ext cx="1571627" cy="1332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ACE8C2-AC49-497F-8115-5B0EFE5D217C}"/>
              </a:ext>
            </a:extLst>
          </p:cNvPr>
          <p:cNvSpPr txBox="1"/>
          <p:nvPr/>
        </p:nvSpPr>
        <p:spPr>
          <a:xfrm>
            <a:off x="8576730" y="5647395"/>
            <a:ext cx="4110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Токарева </a:t>
            </a:r>
          </a:p>
          <a:p>
            <a:r>
              <a:rPr lang="ru-RU" b="1" dirty="0"/>
              <a:t>Ирина Александровна, </a:t>
            </a:r>
            <a:br>
              <a:rPr lang="ru-RU" b="1" dirty="0"/>
            </a:br>
            <a:r>
              <a:rPr lang="ru-RU" b="1" dirty="0"/>
              <a:t>руководитель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34A01-B0C2-4FBE-BEFF-51D6E38753E2}"/>
              </a:ext>
            </a:extLst>
          </p:cNvPr>
          <p:cNvSpPr txBox="1"/>
          <p:nvPr/>
        </p:nvSpPr>
        <p:spPr>
          <a:xfrm>
            <a:off x="541077" y="5626950"/>
            <a:ext cx="4310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Бедрина</a:t>
            </a:r>
            <a:r>
              <a:rPr lang="ru-RU" b="1" dirty="0"/>
              <a:t> </a:t>
            </a:r>
          </a:p>
          <a:p>
            <a:r>
              <a:rPr lang="ru-RU" b="1" dirty="0"/>
              <a:t>Алевтина Александровна, </a:t>
            </a:r>
          </a:p>
          <a:p>
            <a:r>
              <a:rPr lang="ru-RU" b="1" dirty="0"/>
              <a:t>заместитель руководителя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EE671-7E17-4811-8DC8-0FE29548D6CA}"/>
              </a:ext>
            </a:extLst>
          </p:cNvPr>
          <p:cNvSpPr txBox="1"/>
          <p:nvPr/>
        </p:nvSpPr>
        <p:spPr>
          <a:xfrm>
            <a:off x="4613680" y="5647860"/>
            <a:ext cx="3681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Вороненко </a:t>
            </a:r>
          </a:p>
          <a:p>
            <a:r>
              <a:rPr lang="ru-RU" b="1" dirty="0"/>
              <a:t>Елена Львовна, </a:t>
            </a:r>
          </a:p>
          <a:p>
            <a:r>
              <a:rPr lang="ru-RU" b="1" dirty="0"/>
              <a:t>член организации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DF0F99-2AD1-44C0-A971-9A7D6C99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" y="1837301"/>
            <a:ext cx="2573359" cy="3639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22E9B8-67E4-4A7D-B60B-9B711A5402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11264" r="4495"/>
          <a:stretch/>
        </p:blipFill>
        <p:spPr>
          <a:xfrm>
            <a:off x="4866934" y="1836371"/>
            <a:ext cx="2788152" cy="38105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626525-E1A1-40C7-807E-A78AA7ABD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42" y="1837301"/>
            <a:ext cx="2540373" cy="38105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5F1D54-F5FB-4AFB-A77E-D1191A814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" y="266925"/>
            <a:ext cx="251177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924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222</TotalTime>
  <Words>246</Words>
  <Application>Microsoft Office PowerPoint</Application>
  <PresentationFormat>Широкоэкранный</PresentationFormat>
  <Paragraphs>29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Сектор</vt:lpstr>
      <vt:lpstr>Конкурс лучших муниципальных практик и инициатив социально-экономического развития  на территориях присутствия Госкорпорации «Росатом»  в 2023 году</vt:lpstr>
      <vt:lpstr>15.09.2023 Мероприятие «Привет, сосед!»  в рамках участия в городском проекте дворовых сообществ «Дружно-культурный Атомград»,  300 человек</vt:lpstr>
      <vt:lpstr>19.02.2023 Городской проект «Привет, сосед!»,  приуроченного празднованию открытия масленичной недели, в рамках всероссийского конкурса «Лучший зимний двор России»,  1000 человек</vt:lpstr>
      <vt:lpstr>6.05.2023 Мероприятие «Живёт Победа в поколениях…» в честь празднования 78-ой годовщины Великой Отечественной войне, 800 человек</vt:lpstr>
      <vt:lpstr>26.05.2023 Праздник «Привет, сосед!»,  посвященный международному дню соседей,  600 человек</vt:lpstr>
      <vt:lpstr>27.08.2023  Праздник «ЭКОдвор»  в рамках региональной акции  «Сибирский кедр в каждый двор», 900 человек</vt:lpstr>
      <vt:lpstr>Работа со СМИ:  - ООО «Радио Северска»  - ООО «Северская телекомпания»  - Городская еженедельная газета «Диалог»  </vt:lpstr>
      <vt:lpstr>Токарева  Ирина Александровна,  ведущая проекта  «Привет, сосед!»</vt:lpstr>
      <vt:lpstr>Ответственные за реализацию проекта «ПРИВЕТ, СОСЕД!»   ОТО «Креативные мамочки и их детки»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лучших муниципальных практик и инициатив социально-экономического развития на территориях присутствия Госкорпорации «Росатом» в 2023 году</dc:title>
  <dc:creator>Pro Sound</dc:creator>
  <cp:lastModifiedBy>Pro Sound</cp:lastModifiedBy>
  <cp:revision>20</cp:revision>
  <dcterms:created xsi:type="dcterms:W3CDTF">2023-10-18T14:31:22Z</dcterms:created>
  <dcterms:modified xsi:type="dcterms:W3CDTF">2023-10-19T13:45:59Z</dcterms:modified>
</cp:coreProperties>
</file>