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8" r:id="rId3"/>
    <p:sldId id="298" r:id="rId4"/>
    <p:sldId id="299" r:id="rId5"/>
    <p:sldId id="336" r:id="rId6"/>
    <p:sldId id="332" r:id="rId7"/>
    <p:sldId id="333" r:id="rId8"/>
    <p:sldId id="334" r:id="rId9"/>
    <p:sldId id="335" r:id="rId10"/>
    <p:sldId id="33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5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138" y="-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74A7A-7096-4FAC-93F5-D10F53AE5F5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1C3B5-3DCD-43C1-AE40-325A82BD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3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C3B5-3DCD-43C1-AE40-325A82BD3A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4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7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2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4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08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49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75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49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63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62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89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7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18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94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26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9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0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2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1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0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AAD5-C1AD-45F9-B26C-26FE0B36FBC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7C11-604B-42F4-BE60-33C4CD1D2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5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CAAD5-C1AD-45F9-B26C-26FE0B36FBC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A7C11-604B-42F4-BE60-33C4CD1D2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CAAD5-C1AD-45F9-B26C-26FE0B36F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A7C11-604B-42F4-BE60-33C4CD1D25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8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83-seversk.tomschool.ru/org-info/education-program?id=18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83-seversk.tomschool.ru/?section_id=4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83-seversk.tomschool.ru/?section_id=28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vk.com/navigator70_sev8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474" y="230149"/>
            <a:ext cx="1519461" cy="98230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613212" y="1358323"/>
            <a:ext cx="82857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45467" y="230149"/>
            <a:ext cx="5241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Муниципальное бюджетное общеобразовательное  учреждение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«Средняя общеобразовательная школа № 83»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6950" y="5335480"/>
            <a:ext cx="3625049" cy="1522520"/>
          </a:xfrm>
          <a:prstGeom prst="rect">
            <a:avLst/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25510" y="2270616"/>
            <a:ext cx="1021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«Центр патриотического воспитания </a:t>
            </a:r>
          </a:p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в школе как аспект социализации школьников»  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7132" y="5712019"/>
            <a:ext cx="3911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Северск 2023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344" y="230149"/>
            <a:ext cx="1263592" cy="816892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613212" y="1347844"/>
            <a:ext cx="82857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11033" y="230149"/>
            <a:ext cx="498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Муниципальное бюджетное общеобразовательное  учреждение 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«Средняя общеобразовательная школа № 83»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66950" y="5335480"/>
            <a:ext cx="3625049" cy="1522520"/>
          </a:xfrm>
          <a:prstGeom prst="rect">
            <a:avLst/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7571" y="1466008"/>
            <a:ext cx="111913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 проекта:</a:t>
            </a:r>
            <a:endParaRPr lang="ru-RU" sz="28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000" dirty="0"/>
              <a:t> </a:t>
            </a:r>
            <a:r>
              <a:rPr lang="ru-RU" sz="2000" i="1" dirty="0"/>
              <a:t>Создание социокультурной образовательной среды, способствующей социализации, самоопределению и патриотическому воспитанию обучающихся.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7571" y="2705725"/>
            <a:ext cx="109183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Задачи </a:t>
            </a:r>
            <a:r>
              <a:rPr lang="ru-RU" sz="2800" i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проекта</a:t>
            </a:r>
            <a:r>
              <a:rPr lang="ru-RU" sz="28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</a:p>
          <a:p>
            <a:pPr algn="just"/>
            <a:r>
              <a:rPr lang="ru-RU" sz="2000" i="1" dirty="0" smtClean="0"/>
              <a:t>1. Создание </a:t>
            </a:r>
            <a:r>
              <a:rPr lang="ru-RU" sz="2000" i="1" dirty="0"/>
              <a:t>условий для социализации </a:t>
            </a:r>
            <a:r>
              <a:rPr lang="ru-RU" sz="2000" i="1" dirty="0" smtClean="0"/>
              <a:t>обучающихся</a:t>
            </a:r>
            <a:r>
              <a:rPr lang="ru-RU" sz="2000" i="1" dirty="0"/>
              <a:t>, для формирования активной жизненной позиции и гражданской ответственности, для укрепления чувства сопричастности к истории и культуре России, для обеспечения преемственности поколений на основе общечеловеческих, общенациональных и </a:t>
            </a:r>
            <a:r>
              <a:rPr lang="ru-RU" sz="2000" i="1" dirty="0" smtClean="0"/>
              <a:t>культурно-исторических </a:t>
            </a:r>
            <a:r>
              <a:rPr lang="ru-RU" sz="2000" i="1" dirty="0"/>
              <a:t>ценностей российского общества.</a:t>
            </a:r>
            <a:endParaRPr lang="ru-RU" sz="2000" dirty="0"/>
          </a:p>
          <a:p>
            <a:pPr algn="just"/>
            <a:r>
              <a:rPr lang="ru-RU" sz="2000" i="1" dirty="0"/>
              <a:t>2. Совершенствование форм и механизмов социального партнерства, с целью консолидации усилий в области патриотического воспитания, самоопределения обучающихся.</a:t>
            </a:r>
            <a:endParaRPr lang="ru-RU" sz="2000" dirty="0"/>
          </a:p>
          <a:p>
            <a:pPr algn="just"/>
            <a:r>
              <a:rPr lang="ru-RU" sz="2000" i="1" dirty="0"/>
              <a:t>3. Разработка и реализация системы </a:t>
            </a:r>
            <a:r>
              <a:rPr lang="ru-RU" sz="2000" i="1" dirty="0" err="1"/>
              <a:t>внеучебных</a:t>
            </a:r>
            <a:r>
              <a:rPr lang="ru-RU" sz="2000" i="1" dirty="0"/>
              <a:t> мероприятий событийного характера и социальных практик, способствующей патриотическому воспитанию, самоопределению и социализации обучающихся</a:t>
            </a:r>
            <a:r>
              <a:rPr lang="ru-RU" sz="2000" i="1" dirty="0" smtClean="0"/>
              <a:t>.</a:t>
            </a:r>
            <a:endParaRPr lang="ru-RU" sz="2000" i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230149"/>
            <a:ext cx="1405106" cy="90837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613212" y="1347844"/>
            <a:ext cx="82857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11033" y="230149"/>
            <a:ext cx="498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Муниципальное бюджетное общеобразовательное  учреждение 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«Средняя общеобразовательная школа № 83»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66950" y="5335480"/>
            <a:ext cx="3625049" cy="1522520"/>
          </a:xfrm>
          <a:prstGeom prst="rect">
            <a:avLst/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5930" y="1866579"/>
            <a:ext cx="1119051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проекта: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Клуб исторического фехтования и ролевых игр «Философия боя»;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Музей как пространство воспитательных мероприятий;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Школьный театр;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Отряд </a:t>
            </a:r>
            <a:r>
              <a:rPr lang="ru-RU" sz="3200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Юнармии</a:t>
            </a: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ru-RU" sz="32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23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230149"/>
            <a:ext cx="1405106" cy="90837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613212" y="1347844"/>
            <a:ext cx="82857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11033" y="230149"/>
            <a:ext cx="498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Муниципальное бюджетное общеобразовательное  учреждение </a:t>
            </a:r>
          </a:p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«Средняя общеобразовательная школа № 83»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66950" y="5335480"/>
            <a:ext cx="3625049" cy="1522520"/>
          </a:xfrm>
          <a:prstGeom prst="rect">
            <a:avLst/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8421" y="1442037"/>
            <a:ext cx="111905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проекта:</a:t>
            </a:r>
          </a:p>
          <a:p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11481" r="13122" b="21605"/>
          <a:stretch/>
        </p:blipFill>
        <p:spPr bwMode="auto">
          <a:xfrm>
            <a:off x="2808514" y="2238076"/>
            <a:ext cx="2156222" cy="279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67928" y="5142633"/>
            <a:ext cx="3547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err="1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Ускова</a:t>
            </a:r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Е.М., </a:t>
            </a:r>
          </a:p>
          <a:p>
            <a:pPr algn="ctr"/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проекта</a:t>
            </a:r>
          </a:p>
          <a:p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3" t="8935" r="7680" b="40948"/>
          <a:stretch/>
        </p:blipFill>
        <p:spPr bwMode="auto">
          <a:xfrm>
            <a:off x="5231634" y="2238076"/>
            <a:ext cx="2144088" cy="279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72849" y="5141201"/>
            <a:ext cx="35478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err="1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Буйновский</a:t>
            </a:r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А.А., </a:t>
            </a:r>
          </a:p>
          <a:p>
            <a:pPr algn="ctr"/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направлений</a:t>
            </a:r>
          </a:p>
          <a:p>
            <a:pPr algn="ctr"/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«Отряд </a:t>
            </a:r>
            <a:r>
              <a:rPr lang="ru-RU" sz="1400" i="1" dirty="0" err="1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Юнармии</a:t>
            </a:r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</a:p>
          <a:p>
            <a:pPr algn="ctr"/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 «Философия боя»</a:t>
            </a:r>
          </a:p>
          <a:p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65718" y="4297518"/>
            <a:ext cx="3000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Мищенко Н.И., </a:t>
            </a:r>
          </a:p>
          <a:p>
            <a:pPr algn="ctr"/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</a:t>
            </a:r>
          </a:p>
          <a:p>
            <a:pPr algn="ctr"/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направления </a:t>
            </a:r>
          </a:p>
          <a:p>
            <a:pPr algn="ctr"/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«Школьный театр»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9260" r="6163" b="20635"/>
          <a:stretch/>
        </p:blipFill>
        <p:spPr bwMode="auto">
          <a:xfrm>
            <a:off x="7603999" y="2238076"/>
            <a:ext cx="2189944" cy="279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945936" y="5142633"/>
            <a:ext cx="35478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Ковалева И.Н., </a:t>
            </a:r>
          </a:p>
          <a:p>
            <a:pPr algn="ctr"/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направлений </a:t>
            </a:r>
          </a:p>
          <a:p>
            <a:pPr algn="ctr"/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«Музей как пространство воспитательных мероприятий»</a:t>
            </a:r>
          </a:p>
          <a:p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 </a:t>
            </a:r>
          </a:p>
        </p:txBody>
      </p:sp>
      <p:pic>
        <p:nvPicPr>
          <p:cNvPr id="6" name="Picture 2" descr="C:\Users\user\Desktop\ЛМП\Школа 83\Фотографии лидеров практики\Демина Е.В.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0" y="1171110"/>
            <a:ext cx="20002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212312" y="4082074"/>
            <a:ext cx="35478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Демина Е.В.,</a:t>
            </a:r>
          </a:p>
          <a:p>
            <a:pPr algn="ctr"/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школы, </a:t>
            </a:r>
          </a:p>
          <a:p>
            <a:pPr algn="ctr"/>
            <a:r>
              <a:rPr lang="ru-RU" sz="1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куратор проекта</a:t>
            </a:r>
          </a:p>
          <a:p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 </a:t>
            </a:r>
          </a:p>
        </p:txBody>
      </p:sp>
      <p:pic>
        <p:nvPicPr>
          <p:cNvPr id="13" name="Picture 2" descr="C:\Users\user\Desktop\ЛМП\Школа 83\Фотографии лидеров практики\Мищенко Н.И.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r="8997" b="21952"/>
          <a:stretch/>
        </p:blipFill>
        <p:spPr bwMode="auto">
          <a:xfrm>
            <a:off x="9895114" y="1442037"/>
            <a:ext cx="2090058" cy="281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230149"/>
            <a:ext cx="1405106" cy="90837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613212" y="1347844"/>
            <a:ext cx="82857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11033" y="230149"/>
            <a:ext cx="498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Муниципальное бюджетное общеобразовательное  учреждение 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«Средняя общеобразовательная школа № 83»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8715" y="1463808"/>
            <a:ext cx="989511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Клуб исторического фехтования и ролевых игр </a:t>
            </a:r>
          </a:p>
          <a:p>
            <a:pPr algn="ctr"/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«Философия боя»</a:t>
            </a:r>
          </a:p>
          <a:p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Реализация военно-патриотического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воспитания</a:t>
            </a:r>
          </a:p>
          <a:p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организация:</a:t>
            </a:r>
          </a:p>
          <a:p>
            <a:r>
              <a:rPr lang="ru-RU" sz="2800" i="1" dirty="0"/>
              <a:t>- тренировочных занятий, </a:t>
            </a:r>
          </a:p>
          <a:p>
            <a:r>
              <a:rPr lang="ru-RU" sz="2800" i="1" dirty="0"/>
              <a:t>- показательных выступлений,</a:t>
            </a:r>
          </a:p>
          <a:p>
            <a:r>
              <a:rPr lang="ru-RU" sz="2800" i="1" dirty="0"/>
              <a:t>- проектных работ,</a:t>
            </a:r>
          </a:p>
          <a:p>
            <a:r>
              <a:rPr lang="ru-RU" sz="2800" i="1" dirty="0"/>
              <a:t>- выставок совместно с музеем,</a:t>
            </a:r>
          </a:p>
          <a:p>
            <a:r>
              <a:rPr lang="ru-RU" sz="2800" i="1" dirty="0"/>
              <a:t>- </a:t>
            </a:r>
            <a:r>
              <a:rPr lang="ru-RU" sz="2800" i="1" dirty="0" smtClean="0"/>
              <a:t>изучение </a:t>
            </a:r>
            <a:r>
              <a:rPr lang="ru-RU" sz="2800" i="1" dirty="0"/>
              <a:t>памятных дат и событий нашей страны,</a:t>
            </a:r>
          </a:p>
          <a:p>
            <a:r>
              <a:rPr lang="ru-RU" sz="2800" i="1" dirty="0"/>
              <a:t>- ролевых, в т.ч. полигонных игр.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 descr="C:\Users\user\Desktop\фото к семинару\IMG-20220924-WA0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16" y="3083504"/>
            <a:ext cx="4436533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5081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83-seversk.tomschool.ru/org-info/education-program?id=18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3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230149"/>
            <a:ext cx="1405106" cy="90837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613212" y="1347844"/>
            <a:ext cx="82857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11033" y="230149"/>
            <a:ext cx="498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Муниципальное бюджетное общеобразовательное  учреждение 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«Средняя общеобразовательная школа № 83»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8714" y="1463808"/>
            <a:ext cx="111905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Музей как пространство воспитательных мероприятий</a:t>
            </a:r>
          </a:p>
          <a:p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8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Формирование интереса </a:t>
            </a:r>
            <a:r>
              <a:rPr lang="ru-RU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к истории родной школы, истории города, </a:t>
            </a:r>
            <a:r>
              <a:rPr lang="ru-RU" sz="28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страны, </a:t>
            </a:r>
            <a:r>
              <a:rPr lang="ru-RU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уважительного отношения к нравственным ценностям . </a:t>
            </a:r>
            <a:endParaRPr lang="ru-RU" sz="2800" i="1" dirty="0" smtClean="0">
              <a:solidFill>
                <a:srgbClr val="0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endParaRPr lang="ru-RU" sz="1600" i="1" dirty="0" smtClean="0">
              <a:solidFill>
                <a:srgbClr val="0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r>
              <a:rPr lang="ru-RU" sz="28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Основная </a:t>
            </a:r>
            <a:r>
              <a:rPr lang="ru-RU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работа нашего музея </a:t>
            </a:r>
            <a:r>
              <a:rPr lang="ru-RU" sz="28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– пропаганда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боевых </a:t>
            </a:r>
            <a:r>
              <a:rPr lang="ru-RU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 трудовых традиций народа</a:t>
            </a:r>
            <a:r>
              <a:rPr lang="ru-RU" sz="28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.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Они </a:t>
            </a:r>
            <a:r>
              <a:rPr lang="ru-RU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помогают расширять </a:t>
            </a:r>
            <a:r>
              <a:rPr lang="ru-RU" sz="28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знания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школьников </a:t>
            </a:r>
            <a:r>
              <a:rPr lang="ru-RU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об историческом </a:t>
            </a:r>
            <a:r>
              <a:rPr lang="ru-RU" sz="28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прошлом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 </a:t>
            </a:r>
            <a:r>
              <a:rPr lang="ru-RU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настоящем нашей Родины, </a:t>
            </a:r>
            <a:r>
              <a:rPr lang="ru-RU" sz="28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воспитывать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патриотизм </a:t>
            </a:r>
            <a:r>
              <a:rPr lang="ru-RU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 чувства уважения к ее истории</a:t>
            </a:r>
            <a:endParaRPr lang="ru-RU" sz="2800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 descr="C:\Users\завуч\Desktop\музей фото 2021-2022\b83381c6-d512-4859-b7db-659352ff839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3785" y="2989771"/>
            <a:ext cx="3625444" cy="27190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369" y="6063734"/>
            <a:ext cx="4599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https://83-seversk.tomschool.ru/?</a:t>
            </a:r>
            <a:r>
              <a:rPr lang="en-US" dirty="0" smtClean="0">
                <a:hlinkClick r:id="rId5"/>
              </a:rPr>
              <a:t>section_id=4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8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230149"/>
            <a:ext cx="1405106" cy="90837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613212" y="1347844"/>
            <a:ext cx="82857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11033" y="230149"/>
            <a:ext cx="498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Муниципальное бюджетное общеобразовательное  учреждение 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«Средняя общеобразовательная школа № 83»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10200" y="2177374"/>
            <a:ext cx="63790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Школьный театр</a:t>
            </a:r>
          </a:p>
          <a:p>
            <a:pPr algn="ctr"/>
            <a:endParaRPr lang="ru-RU" sz="2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800" i="1" dirty="0"/>
              <a:t>Развитие творческих способностей обучающихся; формирование духовно-нравственной культуры</a:t>
            </a:r>
            <a:endParaRPr lang="ru-RU" sz="28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sz="2800" i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73082" y="5366889"/>
            <a:ext cx="4833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https://83-seversk.tomschool.ru/?</a:t>
            </a:r>
            <a:r>
              <a:rPr lang="en-US" dirty="0" smtClean="0">
                <a:hlinkClick r:id="rId4"/>
              </a:rPr>
              <a:t>section_id=288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ser\Desktop\1f2fdd22419bf557cf223efab9cf57b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2177374"/>
            <a:ext cx="4778829" cy="31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230149"/>
            <a:ext cx="1405106" cy="90837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613212" y="1347844"/>
            <a:ext cx="82857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11033" y="230149"/>
            <a:ext cx="498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Муниципальное бюджетное общеобразовательное  учреждение 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«Средняя общеобразовательная школа № 83»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6889" y="1463808"/>
            <a:ext cx="7412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Отряд </a:t>
            </a:r>
            <a:r>
              <a:rPr lang="ru-RU" sz="3200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Юнармии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8570" y="2149066"/>
            <a:ext cx="51816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Цель: </a:t>
            </a:r>
            <a:r>
              <a:rPr lang="ru-RU" sz="2800" i="1" dirty="0"/>
              <a:t>Разностороннее военно-патриотическое, гражданское, нравственное воспитание и совершенствование личности обучающихся, развитие способностей обучающихся</a:t>
            </a:r>
            <a:r>
              <a:rPr lang="ru-RU" sz="2800" i="1" dirty="0" smtClean="0"/>
              <a:t>.</a:t>
            </a:r>
            <a:endParaRPr lang="ru-RU" sz="2800" i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3943" y="5888779"/>
            <a:ext cx="420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hlinkClick r:id="rId4"/>
              </a:rPr>
              <a:t>https://vk.com/navigator70_sev83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23" y="1659209"/>
            <a:ext cx="5383233" cy="403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6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0" y="230149"/>
            <a:ext cx="1405106" cy="90837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613212" y="1347844"/>
            <a:ext cx="82857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11033" y="230149"/>
            <a:ext cx="498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Муниципальное бюджетное общеобразовательное  учреждение </a:t>
            </a:r>
          </a:p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«Средняя общеобразовательная школа № 83»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66950" y="5335480"/>
            <a:ext cx="3625049" cy="1522520"/>
          </a:xfrm>
          <a:prstGeom prst="rect">
            <a:avLst/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8421" y="1442037"/>
            <a:ext cx="111905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 проекта:</a:t>
            </a:r>
          </a:p>
          <a:p>
            <a:pPr algn="ctr"/>
            <a:endParaRPr lang="ru-RU" sz="2000" i="1" dirty="0" smtClean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 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</a:rPr>
              <a:t>	</a:t>
            </a:r>
            <a:r>
              <a:rPr lang="ru-RU" sz="2800" i="1" dirty="0" smtClean="0"/>
              <a:t>Устойчивости </a:t>
            </a:r>
            <a:r>
              <a:rPr lang="ru-RU" sz="2800" i="1" dirty="0"/>
              <a:t>проекта после завершения срока реализации способствует опыт долголетней совместной деятельности по реализации проектов с социальными партнерами: </a:t>
            </a:r>
            <a:r>
              <a:rPr lang="ru-RU" sz="2800" i="1" dirty="0" smtClean="0"/>
              <a:t>Управление </a:t>
            </a:r>
            <a:r>
              <a:rPr lang="ru-RU" sz="2800" i="1" dirty="0"/>
              <a:t>образования ЗАТО Северск, </a:t>
            </a:r>
            <a:r>
              <a:rPr lang="ru-RU" sz="2800" i="1" dirty="0" smtClean="0"/>
              <a:t>МАУ ЗАТО Северск «Ресурсный центр образования», городской музей, военный комиссариат г. Северска, Северский природный парк.</a:t>
            </a:r>
          </a:p>
          <a:p>
            <a:pPr algn="just"/>
            <a:r>
              <a:rPr lang="ru-RU" sz="2800" i="1" dirty="0" smtClean="0"/>
              <a:t>	Перспективы развития обусловлены высоким интересом обучающихся школ города, а также населения к мероприятиям, проводимым в рамках проекта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2573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346</Words>
  <Application>Microsoft Office PowerPoint</Application>
  <PresentationFormat>Произвольный</PresentationFormat>
  <Paragraphs>89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graphics</dc:creator>
  <cp:lastModifiedBy>user</cp:lastModifiedBy>
  <cp:revision>89</cp:revision>
  <dcterms:created xsi:type="dcterms:W3CDTF">2022-09-20T02:22:55Z</dcterms:created>
  <dcterms:modified xsi:type="dcterms:W3CDTF">2023-10-20T05:25:36Z</dcterms:modified>
</cp:coreProperties>
</file>