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AC2340-96F1-4A95-AD52-8A4543BE0684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52C448-7D5F-42B0-A526-6A46DB5B3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100277"/>
          </a:xfrm>
        </p:spPr>
        <p:txBody>
          <a:bodyPr>
            <a:normAutofit/>
          </a:bodyPr>
          <a:lstStyle/>
          <a:p>
            <a:r>
              <a:rPr lang="ru-RU" u="sng" dirty="0"/>
              <a:t>Г</a:t>
            </a:r>
            <a:r>
              <a:rPr lang="ru-RU" u="sng" dirty="0" smtClean="0"/>
              <a:t>ородской </a:t>
            </a:r>
            <a:r>
              <a:rPr lang="ru-RU" u="sng" dirty="0"/>
              <a:t>интеллектуальный конкурс для дошкольников «Юный инженер»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357826"/>
            <a:ext cx="6457968" cy="783132"/>
          </a:xfrm>
        </p:spPr>
        <p:txBody>
          <a:bodyPr/>
          <a:lstStyle/>
          <a:p>
            <a:r>
              <a:rPr lang="ru-RU" dirty="0" smtClean="0"/>
              <a:t>Муниципальное образование «город Трехгорный»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 Выявление и поддержка одаренных, талантливых детей, обладающих инженерным мышлением.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Задачи: </a:t>
            </a:r>
          </a:p>
          <a:p>
            <a:r>
              <a:rPr lang="ru-RU" dirty="0" smtClean="0"/>
              <a:t>1. Развитие у дошкольников интереса к познавательной деятельности, к выполнению интеллектуальных и творческих заданий.</a:t>
            </a:r>
          </a:p>
          <a:p>
            <a:r>
              <a:rPr lang="ru-RU" dirty="0" smtClean="0"/>
              <a:t>2. Формирование у детей коммуникативных навыков в группе сверстников.</a:t>
            </a:r>
          </a:p>
          <a:p>
            <a:r>
              <a:rPr lang="ru-RU" dirty="0" smtClean="0"/>
              <a:t>3. Формирование инженерного мышления.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15370" cy="60453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конкурсе участвуют воспитанники 6 дошкольных учреждений города в возрасте 6-7 лет. Форма участия- групповая (1 команда: 5 дошкольников и 1 педагог). Всего в мероприятии участвует 30 детей.</a:t>
            </a:r>
          </a:p>
          <a:p>
            <a:r>
              <a:rPr lang="ru-RU" dirty="0" smtClean="0"/>
              <a:t>Конкурс проводится в один этап и состоит из трех заданий:</a:t>
            </a:r>
          </a:p>
          <a:p>
            <a:pPr lvl="0">
              <a:buNone/>
            </a:pPr>
            <a:r>
              <a:rPr lang="ru-RU" dirty="0" smtClean="0"/>
              <a:t>1)предоставить линию развития объекта (техника)</a:t>
            </a:r>
          </a:p>
          <a:p>
            <a:pPr lvl="0">
              <a:buNone/>
            </a:pPr>
            <a:r>
              <a:rPr lang="ru-RU" dirty="0" smtClean="0"/>
              <a:t>2) собрать объект из бросового материала, презентовать его</a:t>
            </a:r>
          </a:p>
          <a:p>
            <a:pPr lvl="0">
              <a:buNone/>
            </a:pPr>
            <a:r>
              <a:rPr lang="ru-RU" dirty="0" smtClean="0"/>
              <a:t>3)улучшить объект по заданным признакам.</a:t>
            </a:r>
          </a:p>
          <a:p>
            <a:r>
              <a:rPr lang="ru-RU" dirty="0" smtClean="0"/>
              <a:t>Подведение итогов: </a:t>
            </a:r>
          </a:p>
          <a:p>
            <a:pPr>
              <a:buNone/>
            </a:pPr>
            <a:r>
              <a:rPr lang="ru-RU" dirty="0" smtClean="0"/>
              <a:t>    Жюри (представители ФГУП «ПСЗ», ТТИ НИЯУ МИФИ, городского управления образования) подводит итоги и определяет победителей в командном зачете по количеству набранных баллов. Команды –победители получают дипломы за 1, 2, 3 место. Остальные команды получают дипломы участников.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643998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Дети дошкольного возраста осведомлены о профессии инженера. У детей сформирован положительный эмоциональный настрой к профессии.</a:t>
            </a:r>
            <a:endParaRPr lang="ru-RU" dirty="0"/>
          </a:p>
        </p:txBody>
      </p:sp>
      <p:pic>
        <p:nvPicPr>
          <p:cNvPr id="2050" name="Picture 2" descr="https://ds17trg.educhel.ru/uploads/43500/43456/section/1053928/inzh2jpg.jpg?16672018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57430"/>
            <a:ext cx="3688007" cy="2786082"/>
          </a:xfrm>
          <a:prstGeom prst="rect">
            <a:avLst/>
          </a:prstGeom>
          <a:noFill/>
        </p:spPr>
      </p:pic>
      <p:pic>
        <p:nvPicPr>
          <p:cNvPr id="2052" name="Picture 4" descr="https://ds17trg.educhel.ru/uploads/43500/43456/section/1053928/inzh4.jpg?16672018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3430935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Перспектива развития практики: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сетевого взаимодействия по формированию инженерного мышления с детскими садами города и выработка единой стратегии.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команде 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r>
              <a:rPr lang="ru-RU" dirty="0" smtClean="0"/>
              <a:t>Яшина Юлия Николаевна – заместитель заведующего по воспитательно-методической работе МБДОУ «ДС №17 «Улыбка». Стаж работы в образовании- 28 лет.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Гайдук Ирина Владимировна – старший воспитатель МБДОУ «ДС №17 «Улыбка». Стаж работы в образовании – 36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273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Городской интеллектуальный конкурс для дошкольников «Юный инженер» </vt:lpstr>
      <vt:lpstr>Слайд 2</vt:lpstr>
      <vt:lpstr>Слайд 3</vt:lpstr>
      <vt:lpstr>Результаты:</vt:lpstr>
      <vt:lpstr>Перспектива развития практики:</vt:lpstr>
      <vt:lpstr>информация о команде проекта: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интеллектуальный конкурс для дошкольников «Юный инженер»</dc:title>
  <dc:creator>Lenovo</dc:creator>
  <cp:lastModifiedBy>Lenovo</cp:lastModifiedBy>
  <cp:revision>7</cp:revision>
  <dcterms:created xsi:type="dcterms:W3CDTF">2023-10-18T04:44:35Z</dcterms:created>
  <dcterms:modified xsi:type="dcterms:W3CDTF">2023-10-18T07:44:39Z</dcterms:modified>
</cp:coreProperties>
</file>