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87" r:id="rId4"/>
    <p:sldId id="286" r:id="rId5"/>
    <p:sldId id="261" r:id="rId6"/>
    <p:sldId id="271" r:id="rId7"/>
    <p:sldId id="263" r:id="rId8"/>
    <p:sldId id="264" r:id="rId9"/>
    <p:sldId id="28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9BED6-A8BB-4579-9D3A-C7FEDC547D72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A86B8-8081-4761-8611-594CA7692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3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B6-2AA1-4BCA-95C9-F4B5DCB8763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FB93-CC85-4276-ADBA-B4A8934C3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B6-2AA1-4BCA-95C9-F4B5DCB8763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FB93-CC85-4276-ADBA-B4A8934C3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B6-2AA1-4BCA-95C9-F4B5DCB8763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FB93-CC85-4276-ADBA-B4A8934C3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B6-2AA1-4BCA-95C9-F4B5DCB8763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FB93-CC85-4276-ADBA-B4A8934C3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B6-2AA1-4BCA-95C9-F4B5DCB8763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FB93-CC85-4276-ADBA-B4A8934C3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B6-2AA1-4BCA-95C9-F4B5DCB8763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FB93-CC85-4276-ADBA-B4A8934C3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B6-2AA1-4BCA-95C9-F4B5DCB8763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FB93-CC85-4276-ADBA-B4A8934C3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B6-2AA1-4BCA-95C9-F4B5DCB8763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FB93-CC85-4276-ADBA-B4A8934C3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B6-2AA1-4BCA-95C9-F4B5DCB8763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FB93-CC85-4276-ADBA-B4A8934C3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B6-2AA1-4BCA-95C9-F4B5DCB8763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FB93-CC85-4276-ADBA-B4A8934C3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B6-2AA1-4BCA-95C9-F4B5DCB8763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FB93-CC85-4276-ADBA-B4A8934C3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A2B6-2AA1-4BCA-95C9-F4B5DCB8763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FB93-CC85-4276-ADBA-B4A8934C3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29000" t="-20000" r="-27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0017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Бульвар им. Ю.М. </a:t>
            </a:r>
            <a:r>
              <a:rPr lang="ru-RU" dirty="0" err="1" smtClean="0"/>
              <a:t>Сазыкина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г. Ковров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2023 </a:t>
            </a:r>
            <a:r>
              <a:rPr lang="ru-RU" sz="2800" dirty="0">
                <a:solidFill>
                  <a:schemeClr val="tx1"/>
                </a:solidFill>
              </a:rPr>
              <a:t>год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6632"/>
            <a:ext cx="140653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ru-RU" dirty="0"/>
              <a:t>Трудовое участие жителей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1600" y="1214422"/>
            <a:ext cx="4314780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</a:t>
            </a:r>
            <a:r>
              <a:rPr lang="ru-RU" sz="2400" dirty="0"/>
              <a:t>Жители микрорайона приняли активное участие в рассмотрении вопроса благоустройства бульвара.    На общих собраниях было одобрено присвоение бульвару имени </a:t>
            </a:r>
            <a:r>
              <a:rPr lang="ru-RU" sz="2400" dirty="0" err="1"/>
              <a:t>Сазыкина</a:t>
            </a:r>
            <a:r>
              <a:rPr lang="ru-RU" sz="2400" dirty="0"/>
              <a:t> Ю.М. Также посильную помощь жители микрорайона оказали в проведении работ по благоустройству.</a:t>
            </a:r>
          </a:p>
        </p:txBody>
      </p:sp>
      <p:pic>
        <p:nvPicPr>
          <p:cNvPr id="3074" name="Picture 2" descr="C:\Users\5C86~1\AppData\Local\Temp\bat58D0.tmp\16337593983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857364"/>
            <a:ext cx="3006918" cy="400922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                    Ковров – город воинской славы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142984"/>
            <a:ext cx="4500594" cy="51435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/>
              <a:t>                   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4000528"/>
            <a:ext cx="3824286" cy="26431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dirty="0"/>
              <a:t>                 </a:t>
            </a:r>
            <a:endParaRPr lang="ru-RU" sz="13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598" y="250001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711280"/>
            <a:ext cx="4426080" cy="29324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13070" y="898216"/>
            <a:ext cx="6740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Современный Ковров – второй по величине город Владимирской области, с населением более 130 тысяч человек. Крупный промышленный и научный центр России, прежде всего в оборонной отрасли, машиностроении  и металлообработке. Ведущее место в экономике города также  принадлежит предприятиям по производству электрооборудования, электронного и оптического оборудования, производства машин, транспортных средств и оборудования, швейного и мебельного производства, стройиндустрии.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городе работает более 2000 предприятий различных форм собственности и направлений деятельности. Действуют около 4000 индивидуальных предпринимателей.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Указом Президента РФ Д.А. Медведева от 3 ноября 2011 № 1456 г.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Коврову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присвоено звание «Город воинской славы».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4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Предпосылки благоустройства бульвара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14422"/>
            <a:ext cx="4429156" cy="5429288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>
              <a:lnSpc>
                <a:spcPct val="120000"/>
              </a:lnSpc>
              <a:buNone/>
            </a:pPr>
            <a:r>
              <a:rPr lang="ru-RU" sz="4800" dirty="0"/>
              <a:t>                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800" dirty="0"/>
              <a:t>                   </a:t>
            </a:r>
            <a:r>
              <a:rPr lang="ru-RU" sz="5600" dirty="0"/>
              <a:t>С инициативой создания новой общественной территории руководство предприятия АО «ВНИИ «Сигнал» обратилось к властям города весной 2021 года во время открытия мемориальной доски в память о Юрии Михайловиче </a:t>
            </a:r>
            <a:r>
              <a:rPr lang="ru-RU" sz="5600" dirty="0" err="1"/>
              <a:t>Сазыкине</a:t>
            </a:r>
            <a:r>
              <a:rPr lang="ru-RU" sz="5600" dirty="0"/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5600" dirty="0"/>
              <a:t>                  Юрий Михайлович </a:t>
            </a:r>
            <a:r>
              <a:rPr lang="ru-RU" sz="5600" dirty="0" err="1"/>
              <a:t>Сазыкин</a:t>
            </a:r>
            <a:r>
              <a:rPr lang="ru-RU" sz="5600" dirty="0"/>
              <a:t> возглавлял ВНИИ «Сигнал» 30 лет. Под его руководством сформировался стабильный научно-производственный коллектив, были разработаны и внедрены в серийное производство современные образцы техники и вооружения. Он автор 48 изобретений и 52 научных публикаций. Юрий Михайлович был основателем Совета директоров в </a:t>
            </a:r>
            <a:r>
              <a:rPr lang="ru-RU" sz="5600" dirty="0" err="1"/>
              <a:t>Коврове</a:t>
            </a:r>
            <a:r>
              <a:rPr lang="ru-RU" sz="5600" dirty="0"/>
              <a:t>, который возглавлял много лет. В своей работе он особое внимание уделял социальному развитию </a:t>
            </a:r>
            <a:r>
              <a:rPr lang="ru-RU" sz="5600" dirty="0" err="1"/>
              <a:t>Коврова</a:t>
            </a:r>
            <a:r>
              <a:rPr lang="ru-RU" sz="5600" dirty="0"/>
              <a:t>. Под его руководством в городе появился первый в </a:t>
            </a:r>
            <a:r>
              <a:rPr lang="ru-RU" sz="5600" dirty="0" err="1"/>
              <a:t>Коврове</a:t>
            </a:r>
            <a:r>
              <a:rPr lang="ru-RU" sz="5600" dirty="0"/>
              <a:t> городской бассейн, дом детского творчества «Родничок», был построен целый микрорайон, где живут «</a:t>
            </a:r>
            <a:r>
              <a:rPr lang="ru-RU" sz="5600" dirty="0" err="1"/>
              <a:t>сигнальцы</a:t>
            </a:r>
            <a:r>
              <a:rPr lang="ru-RU" sz="5600" dirty="0"/>
              <a:t>».</a:t>
            </a:r>
            <a:r>
              <a:rPr lang="ru-RU" sz="4800" dirty="0"/>
              <a:t> </a:t>
            </a:r>
          </a:p>
          <a:p>
            <a:pPr algn="just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397" b="37808"/>
          <a:stretch>
            <a:fillRect/>
          </a:stretch>
        </p:blipFill>
        <p:spPr bwMode="auto">
          <a:xfrm>
            <a:off x="1428728" y="1857364"/>
            <a:ext cx="32147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867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Юрий Михайлович </a:t>
            </a:r>
            <a:r>
              <a:rPr lang="ru-RU" sz="2800" dirty="0" err="1"/>
              <a:t>Сазыкин</a:t>
            </a:r>
            <a:r>
              <a:rPr lang="ru-RU" sz="2800" dirty="0"/>
              <a:t> - «человек-титан», «человек-величина», «человек – эпоха».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142984"/>
            <a:ext cx="4500594" cy="51435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/>
              <a:t>                   </a:t>
            </a:r>
            <a:r>
              <a:rPr lang="ru-RU" sz="1300" dirty="0"/>
              <a:t>Директор </a:t>
            </a:r>
            <a:r>
              <a:rPr lang="ru-RU" sz="1300" dirty="0" err="1"/>
              <a:t>Ковровского</a:t>
            </a:r>
            <a:r>
              <a:rPr lang="ru-RU" sz="1300" dirty="0"/>
              <a:t> Всесоюзного научно-исследовательского института «Сигнал» в 1968-1998 гг., доктор технических наук, профессор. За создание и внедрение в серийное производство образцов новой техники награждён орденами Октябрьской революции и «Знак Почёта», двумя орденами Трудового Красного Знамени, является лауреатом Государственной и Ленинской премий СССР. Имеет звания «Заслуженный изобретатель» и «Заслуженный конструктор Российской Федерации».</a:t>
            </a:r>
            <a:br>
              <a:rPr lang="ru-RU" sz="1300" dirty="0"/>
            </a:br>
            <a:r>
              <a:rPr lang="ru-RU" sz="1300" dirty="0"/>
              <a:t>       После окончания в 1956 году Московского высшего технического училища им. Н.Е. Баумана направлен в Ковров в только что созданный филиал ЦНИИ-173, в будущем ВНИИ «Сигнал», где прошёл трудовой путь от молодого специалиста до генерального директора института. Под его руководством сформировался стабильный научно-производственный коллектив, способный решать сложные задачи по разработке и внедрению в серийное производство современных образцов техники и вооружения. Важное место в работе Ю.М. </a:t>
            </a:r>
            <a:r>
              <a:rPr lang="ru-RU" sz="1300" dirty="0" err="1"/>
              <a:t>Сазыкина</a:t>
            </a:r>
            <a:r>
              <a:rPr lang="ru-RU" sz="1300" dirty="0"/>
              <a:t> на посту директора занимало решение социально-бытовых вопросов жизни сотрудников предприятия. Микрорайон № 15 города </a:t>
            </a:r>
            <a:r>
              <a:rPr lang="ru-RU" sz="1300" dirty="0" err="1"/>
              <a:t>Коврова</a:t>
            </a:r>
            <a:r>
              <a:rPr lang="ru-RU" sz="1300" dirty="0"/>
              <a:t>, в котором проживали работники ВНИИ «Сигнал», считался одним из самых благоустроенных в городе. Здесь впервые в </a:t>
            </a:r>
            <a:r>
              <a:rPr lang="ru-RU" sz="1300" dirty="0" err="1"/>
              <a:t>Коврове</a:t>
            </a:r>
            <a:r>
              <a:rPr lang="ru-RU" sz="1300" dirty="0"/>
              <a:t> были построены Дом физкультурника с плавательным бассейном и Детский дом культуры «Родничок». </a:t>
            </a:r>
          </a:p>
          <a:p>
            <a:pPr algn="just">
              <a:buNone/>
            </a:pP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4000528"/>
            <a:ext cx="3824286" cy="26431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dirty="0"/>
              <a:t>                 </a:t>
            </a:r>
            <a:r>
              <a:rPr lang="ru-RU" sz="1300" dirty="0"/>
              <a:t>Много времени Ю.М. </a:t>
            </a:r>
            <a:r>
              <a:rPr lang="ru-RU" sz="1300" dirty="0" err="1"/>
              <a:t>Сазыкин</a:t>
            </a:r>
            <a:r>
              <a:rPr lang="ru-RU" sz="1300" dirty="0"/>
              <a:t> уделял общественной работе. С 1968 по 1975 год он возглавлял городское отделение общества «Знание», являлся депутатом </a:t>
            </a:r>
            <a:r>
              <a:rPr lang="ru-RU" sz="1300" dirty="0" err="1"/>
              <a:t>Ковровского</a:t>
            </a:r>
            <a:r>
              <a:rPr lang="ru-RU" sz="1300" dirty="0"/>
              <a:t> городского совета народных депутатов нескольких созывов, в 1993-1998 гг. – председателем Совета директоров города </a:t>
            </a:r>
            <a:r>
              <a:rPr lang="ru-RU" sz="1300" dirty="0" err="1"/>
              <a:t>Коврова</a:t>
            </a:r>
            <a:r>
              <a:rPr lang="ru-RU" sz="1300" dirty="0"/>
              <a:t>.</a:t>
            </a:r>
            <a:br>
              <a:rPr lang="ru-RU" sz="1300" dirty="0"/>
            </a:br>
            <a:r>
              <a:rPr lang="ru-RU" sz="1300" dirty="0"/>
              <a:t>        Звание «Почётный гражданин города </a:t>
            </a:r>
            <a:r>
              <a:rPr lang="ru-RU" sz="1300" dirty="0" err="1"/>
              <a:t>Коврова</a:t>
            </a:r>
            <a:r>
              <a:rPr lang="ru-RU" sz="1300" dirty="0"/>
              <a:t>» присвоено Ю.М. </a:t>
            </a:r>
            <a:r>
              <a:rPr lang="ru-RU" sz="1300" dirty="0" err="1"/>
              <a:t>Сазыкину</a:t>
            </a:r>
            <a:r>
              <a:rPr lang="ru-RU" sz="1300" dirty="0"/>
              <a:t> решением </a:t>
            </a:r>
            <a:r>
              <a:rPr lang="ru-RU" sz="1300" dirty="0" err="1"/>
              <a:t>Ковровского</a:t>
            </a:r>
            <a:r>
              <a:rPr lang="ru-RU" sz="1300" dirty="0"/>
              <a:t> городского Совета народных депутатов Владимирской области от 12 февраля 2002 года № 292/27.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958" r="14041"/>
          <a:stretch>
            <a:fillRect/>
          </a:stretch>
        </p:blipFill>
        <p:spPr bwMode="auto">
          <a:xfrm>
            <a:off x="5660490" y="1214422"/>
            <a:ext cx="26977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772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Совместный проект ВНИИ «Сигнал» и администрации города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714876" y="1785926"/>
            <a:ext cx="4214842" cy="528638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Администрацией города Коврова 8 апреля 2021 года был заключен договор с ВНИИ «Сигнал» о совместной деятельности по благоустройству бульвара имени Ю.М. </a:t>
            </a:r>
            <a:r>
              <a:rPr lang="ru-RU" dirty="0" err="1"/>
              <a:t>Сазыкина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На благоустройство бульвара предприятие выделило 9 </a:t>
            </a:r>
            <a:r>
              <a:rPr lang="ru-RU" dirty="0" err="1"/>
              <a:t>миллионнов</a:t>
            </a:r>
            <a:r>
              <a:rPr lang="ru-RU" dirty="0"/>
              <a:t> рублей.</a:t>
            </a:r>
          </a:p>
          <a:p>
            <a:endParaRPr lang="ru-RU" dirty="0"/>
          </a:p>
          <a:p>
            <a:r>
              <a:rPr lang="ru-RU" dirty="0"/>
              <a:t>Проект разрабатывался сотрудниками администрации при согласовании с ВНИИ «Сигнал».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5"/>
            <a:ext cx="4181504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Элементы благоустройства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/>
              <a:t>     При благоустройстве пешеходной зоны в районе многоквартирного жилого дома №54 по ул. Брюсова было проведено:</a:t>
            </a:r>
          </a:p>
          <a:p>
            <a:pPr algn="just">
              <a:buNone/>
            </a:pPr>
            <a:r>
              <a:rPr lang="ru-RU" dirty="0"/>
              <a:t>     1. Обустройство пешеходных тротуаров с </a:t>
            </a:r>
            <a:r>
              <a:rPr lang="ru-RU" dirty="0" err="1"/>
              <a:t>асфальто-бетонным</a:t>
            </a:r>
            <a:r>
              <a:rPr lang="ru-RU" dirty="0"/>
              <a:t> покрытием;</a:t>
            </a:r>
          </a:p>
          <a:p>
            <a:pPr algn="just">
              <a:buNone/>
            </a:pPr>
            <a:r>
              <a:rPr lang="ru-RU" dirty="0"/>
              <a:t>     2. Установка бюста Ю.М. </a:t>
            </a:r>
            <a:r>
              <a:rPr lang="ru-RU" dirty="0" err="1"/>
              <a:t>Сазыкину</a:t>
            </a:r>
            <a:r>
              <a:rPr lang="ru-RU" dirty="0"/>
              <a:t> и информационных стендов;</a:t>
            </a:r>
          </a:p>
          <a:p>
            <a:pPr algn="just">
              <a:buNone/>
            </a:pPr>
            <a:r>
              <a:rPr lang="ru-RU" dirty="0"/>
              <a:t>     3. Установка модульных скамей, урн, цветочных вазонов.   </a:t>
            </a:r>
          </a:p>
          <a:p>
            <a:pPr algn="just">
              <a:buNone/>
            </a:pPr>
            <a:r>
              <a:rPr lang="ru-RU" dirty="0"/>
              <a:t>     4. Проведено озеленение территории в виде посадки деревьев, кустарников, посева газонной травы и высадка цветов;  </a:t>
            </a:r>
          </a:p>
          <a:p>
            <a:pPr algn="just">
              <a:buNone/>
            </a:pPr>
            <a:r>
              <a:rPr lang="ru-RU" dirty="0"/>
              <a:t>     5. Территория бульвара оборудована наружным освещением;</a:t>
            </a:r>
          </a:p>
          <a:p>
            <a:pPr algn="just">
              <a:buNone/>
            </a:pPr>
            <a:r>
              <a:rPr lang="ru-RU" dirty="0"/>
              <a:t>     6. На территории бульвара имеется доступ к интернету через  </a:t>
            </a:r>
            <a:r>
              <a:rPr lang="en-US" dirty="0"/>
              <a:t>Wi-Fi </a:t>
            </a:r>
            <a:r>
              <a:rPr lang="ru-RU" dirty="0"/>
              <a:t>соединение;</a:t>
            </a:r>
          </a:p>
          <a:p>
            <a:pPr algn="just">
              <a:buNone/>
            </a:pPr>
            <a:r>
              <a:rPr lang="ru-RU" dirty="0"/>
              <a:t>     7. Установлено видеонаблюдение;</a:t>
            </a:r>
          </a:p>
          <a:p>
            <a:pPr algn="just">
              <a:buNone/>
            </a:pPr>
            <a:r>
              <a:rPr lang="ru-RU" dirty="0"/>
              <a:t>     8. Оборудована детская площадка;</a:t>
            </a:r>
          </a:p>
          <a:p>
            <a:pPr algn="just">
              <a:buNone/>
            </a:pPr>
            <a:r>
              <a:rPr lang="ru-RU" dirty="0"/>
              <a:t>     9. Оборудована парковка.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Бульвар сегодня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85860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142984"/>
            <a:ext cx="30003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857628"/>
            <a:ext cx="4038600" cy="281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 рамках благоустройства бульвара им. Ю.М. </a:t>
            </a:r>
            <a:r>
              <a:rPr lang="ru-RU" sz="2800" dirty="0" err="1"/>
              <a:t>Сазыкина</a:t>
            </a:r>
            <a:r>
              <a:rPr lang="ru-RU" sz="2800" dirty="0"/>
              <a:t> оборудована детская </a:t>
            </a:r>
            <a:r>
              <a:rPr lang="ru-RU" sz="2800"/>
              <a:t>и спортивная площадка </a:t>
            </a:r>
            <a:r>
              <a:rPr lang="ru-RU" sz="2800" dirty="0"/>
              <a:t>с зонами для малышей и подростков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       </a:t>
            </a:r>
            <a:endParaRPr lang="ru-RU" sz="2100" dirty="0"/>
          </a:p>
          <a:p>
            <a:pPr algn="just">
              <a:buNone/>
            </a:pPr>
            <a:endParaRPr lang="ru-RU" sz="2100" dirty="0"/>
          </a:p>
          <a:p>
            <a:endParaRPr lang="ru-RU" dirty="0"/>
          </a:p>
          <a:p>
            <a:endParaRPr lang="ru-RU" dirty="0"/>
          </a:p>
          <a:p>
            <a:pPr algn="just">
              <a:buNone/>
            </a:pPr>
            <a:r>
              <a:rPr lang="ru-RU" sz="2500" dirty="0"/>
              <a:t>         </a:t>
            </a:r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r>
              <a:rPr lang="ru-RU" sz="2500" dirty="0"/>
              <a:t>           </a:t>
            </a:r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24000"/>
            <a:ext cx="3898776" cy="2734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7638"/>
            <a:ext cx="3898776" cy="2587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186808" cy="2587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24000"/>
            <a:ext cx="4186808" cy="2734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Открытие бульвара им. Ю.М. </a:t>
            </a:r>
            <a:r>
              <a:rPr lang="ru-RU" dirty="0" err="1"/>
              <a:t>Сазыкина</a:t>
            </a:r>
            <a:r>
              <a:rPr lang="ru-RU" dirty="0"/>
              <a:t> в день города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500174"/>
            <a:ext cx="4471990" cy="507209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/>
              <a:t>                </a:t>
            </a:r>
            <a:r>
              <a:rPr lang="ru-RU" sz="2100" dirty="0"/>
              <a:t>В </a:t>
            </a:r>
            <a:r>
              <a:rPr lang="ru-RU" sz="2100" dirty="0" err="1"/>
              <a:t>Коврове</a:t>
            </a:r>
            <a:r>
              <a:rPr lang="ru-RU" sz="2100" dirty="0"/>
              <a:t> </a:t>
            </a:r>
            <a:r>
              <a:rPr lang="ru-RU" sz="2100" dirty="0" err="1"/>
              <a:t>в</a:t>
            </a:r>
            <a:r>
              <a:rPr lang="ru-RU" sz="2100" dirty="0"/>
              <a:t> день города состоялось торжественное открытие бульвара имени Юрия Михайловича </a:t>
            </a:r>
            <a:r>
              <a:rPr lang="ru-RU" sz="2100" dirty="0" err="1"/>
              <a:t>Сазыкина</a:t>
            </a:r>
            <a:r>
              <a:rPr lang="ru-RU" sz="2100" dirty="0"/>
              <a:t>. Благоустроенная аллея появилась на ул. Брюсова. Это совместный проект ВНИИ «Сигнал» (входит в холдинг НПО «Высокоточные комплексы» </a:t>
            </a:r>
            <a:r>
              <a:rPr lang="ru-RU" sz="2100" dirty="0" err="1"/>
              <a:t>госкорпорации</a:t>
            </a:r>
            <a:r>
              <a:rPr lang="ru-RU" sz="2100" dirty="0"/>
              <a:t> </a:t>
            </a:r>
            <a:r>
              <a:rPr lang="ru-RU" sz="2100" dirty="0" err="1"/>
              <a:t>Ростех</a:t>
            </a:r>
            <a:r>
              <a:rPr lang="ru-RU" sz="2100" dirty="0"/>
              <a:t>), администрации </a:t>
            </a:r>
            <a:r>
              <a:rPr lang="ru-RU" sz="2100" dirty="0" err="1"/>
              <a:t>Коврова</a:t>
            </a:r>
            <a:r>
              <a:rPr lang="ru-RU" sz="2100" dirty="0"/>
              <a:t> и Владимирского регионального отделения </a:t>
            </a:r>
            <a:r>
              <a:rPr lang="ru-RU" sz="2100" dirty="0" err="1"/>
              <a:t>СоюзМаш</a:t>
            </a:r>
            <a:r>
              <a:rPr lang="ru-RU" sz="2100" dirty="0"/>
              <a:t> России.</a:t>
            </a:r>
          </a:p>
          <a:p>
            <a:pPr algn="just">
              <a:buNone/>
            </a:pPr>
            <a:r>
              <a:rPr lang="ru-RU" sz="2100" dirty="0"/>
              <a:t>      Среди  присутствующих  были   представители Законодательного собрания области, первые лица города, работники промышленных предприятий и учреждений </a:t>
            </a:r>
            <a:r>
              <a:rPr lang="ru-RU" sz="2100" dirty="0" err="1"/>
              <a:t>Коврова</a:t>
            </a:r>
            <a:r>
              <a:rPr lang="ru-RU" sz="2100" dirty="0"/>
              <a:t>, общественники, родные и коллеги Юрия </a:t>
            </a:r>
            <a:r>
              <a:rPr lang="ru-RU" sz="2100" dirty="0" err="1"/>
              <a:t>Сазыкина</a:t>
            </a:r>
            <a:r>
              <a:rPr lang="ru-RU" sz="2100" dirty="0"/>
              <a:t>.</a:t>
            </a:r>
          </a:p>
          <a:p>
            <a:pPr algn="just">
              <a:buNone/>
            </a:pPr>
            <a:r>
              <a:rPr lang="ru-RU" sz="2100" dirty="0"/>
              <a:t>             Бульвар появился в рамках социального партнерства администрации </a:t>
            </a:r>
            <a:r>
              <a:rPr lang="ru-RU" sz="2100" dirty="0" err="1"/>
              <a:t>Коврова</a:t>
            </a:r>
            <a:r>
              <a:rPr lang="ru-RU" sz="2100" dirty="0"/>
              <a:t> и ВНИИ «Сигнал», а также в рамках федерального проекта «Историческая память». Строительство продолжалось несколько месяцев.</a:t>
            </a:r>
          </a:p>
          <a:p>
            <a:pPr algn="just">
              <a:buNone/>
            </a:pPr>
            <a:endParaRPr lang="ru-RU" sz="2100" dirty="0"/>
          </a:p>
          <a:p>
            <a:endParaRPr lang="ru-RU" dirty="0"/>
          </a:p>
          <a:p>
            <a:endParaRPr lang="ru-RU" dirty="0"/>
          </a:p>
          <a:p>
            <a:pPr algn="just">
              <a:buNone/>
            </a:pPr>
            <a:r>
              <a:rPr lang="ru-RU" sz="2500" dirty="0"/>
              <a:t>         </a:t>
            </a:r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r>
              <a:rPr lang="ru-RU" sz="2500" dirty="0"/>
              <a:t>           </a:t>
            </a:r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  <a:p>
            <a:pPr algn="just">
              <a:buNone/>
            </a:pPr>
            <a:endParaRPr lang="ru-RU" sz="2500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9100" y="1643050"/>
            <a:ext cx="38004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143380"/>
            <a:ext cx="387191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3645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674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 Бульвар им. Ю.М. Сазыкина</vt:lpstr>
      <vt:lpstr>                    Ковров – город воинской славы</vt:lpstr>
      <vt:lpstr>Предпосылки благоустройства бульвара</vt:lpstr>
      <vt:lpstr>Юрий Михайлович Сазыкин - «человек-титан», «человек-величина», «человек – эпоха».</vt:lpstr>
      <vt:lpstr>Совместный проект ВНИИ «Сигнал» и администрации города</vt:lpstr>
      <vt:lpstr>Элементы благоустройства</vt:lpstr>
      <vt:lpstr>Бульвар сегодня</vt:lpstr>
      <vt:lpstr>В рамках благоустройства бульвара им. Ю.М. Сазыкина оборудована детская и спортивная площадка с зонами для малышей и подростков</vt:lpstr>
      <vt:lpstr>Открытие бульвара им. Ю.М. Сазыкина в день города</vt:lpstr>
      <vt:lpstr>Трудовое участие жителей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бульвара имени  Юрия Михайловича Сазыкина</dc:title>
  <dc:creator>Анна Валерьевна Каменщикова</dc:creator>
  <cp:lastModifiedBy>Елена А. Земскова</cp:lastModifiedBy>
  <cp:revision>115</cp:revision>
  <dcterms:created xsi:type="dcterms:W3CDTF">2021-11-17T08:14:20Z</dcterms:created>
  <dcterms:modified xsi:type="dcterms:W3CDTF">2023-10-26T10:27:00Z</dcterms:modified>
</cp:coreProperties>
</file>