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384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20E7A-CF4D-4708-A8C2-D1A8F55885B2}" type="datetimeFigureOut">
              <a:rPr lang="ru-RU" smtClean="0"/>
              <a:t>09.07.2021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0320D-0E17-48C3-804E-AAC315A9AC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550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20E7A-CF4D-4708-A8C2-D1A8F55885B2}" type="datetimeFigureOut">
              <a:rPr lang="ru-RU" smtClean="0"/>
              <a:t>09.07.2021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0320D-0E17-48C3-804E-AAC315A9AC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927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20E7A-CF4D-4708-A8C2-D1A8F55885B2}" type="datetimeFigureOut">
              <a:rPr lang="ru-RU" smtClean="0"/>
              <a:t>09.07.2021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0320D-0E17-48C3-804E-AAC315A9AC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133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20E7A-CF4D-4708-A8C2-D1A8F55885B2}" type="datetimeFigureOut">
              <a:rPr lang="ru-RU" smtClean="0"/>
              <a:t>09.07.2021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0320D-0E17-48C3-804E-AAC315A9AC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087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20E7A-CF4D-4708-A8C2-D1A8F55885B2}" type="datetimeFigureOut">
              <a:rPr lang="ru-RU" smtClean="0"/>
              <a:t>09.07.2021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0320D-0E17-48C3-804E-AAC315A9AC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289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20E7A-CF4D-4708-A8C2-D1A8F55885B2}" type="datetimeFigureOut">
              <a:rPr lang="ru-RU" smtClean="0"/>
              <a:t>09.07.2021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0320D-0E17-48C3-804E-AAC315A9AC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475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20E7A-CF4D-4708-A8C2-D1A8F55885B2}" type="datetimeFigureOut">
              <a:rPr lang="ru-RU" smtClean="0"/>
              <a:t>09.07.2021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0320D-0E17-48C3-804E-AAC315A9AC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67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20E7A-CF4D-4708-A8C2-D1A8F55885B2}" type="datetimeFigureOut">
              <a:rPr lang="ru-RU" smtClean="0"/>
              <a:t>09.07.2021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0320D-0E17-48C3-804E-AAC315A9AC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43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20E7A-CF4D-4708-A8C2-D1A8F55885B2}" type="datetimeFigureOut">
              <a:rPr lang="ru-RU" smtClean="0"/>
              <a:t>09.07.2021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0320D-0E17-48C3-804E-AAC315A9AC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426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20E7A-CF4D-4708-A8C2-D1A8F55885B2}" type="datetimeFigureOut">
              <a:rPr lang="ru-RU" smtClean="0"/>
              <a:t>09.07.2021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0320D-0E17-48C3-804E-AAC315A9AC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941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20E7A-CF4D-4708-A8C2-D1A8F55885B2}" type="datetimeFigureOut">
              <a:rPr lang="ru-RU" smtClean="0"/>
              <a:t>09.07.2021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0320D-0E17-48C3-804E-AAC315A9AC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759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63000" contrast="1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20E7A-CF4D-4708-A8C2-D1A8F55885B2}" type="datetimeFigureOut">
              <a:rPr lang="ru-RU" smtClean="0"/>
              <a:t>09.07.2021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0320D-0E17-48C3-804E-AAC315A9AC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07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5877272"/>
            <a:ext cx="5184576" cy="504056"/>
          </a:xfrm>
        </p:spPr>
        <p:txBody>
          <a:bodyPr>
            <a:noAutofit/>
          </a:bodyPr>
          <a:lstStyle/>
          <a:p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Зеленогорск Красноярский край</a:t>
            </a:r>
            <a:endParaRPr lang="ru-RU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2132856"/>
            <a:ext cx="8496944" cy="3528391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Аудиовизуальный семейный сторителлинг «Семья, согретая любовью, </a:t>
            </a:r>
            <a:endParaRPr lang="ru-RU" sz="32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надёжна и крепка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ru-RU" sz="3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97050"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Авторы практики: Олеся Валерьевна Каверзина,</a:t>
            </a:r>
          </a:p>
          <a:p>
            <a:pPr marL="4306888" algn="ctr" defTabSz="1860550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Юлия Викторовна Андреева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83" t="12978" r="20837" b="14550"/>
          <a:stretch/>
        </p:blipFill>
        <p:spPr bwMode="auto">
          <a:xfrm>
            <a:off x="179512" y="188640"/>
            <a:ext cx="2464842" cy="1755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 rot="20697718">
            <a:off x="611560" y="1221596"/>
            <a:ext cx="1368152" cy="5040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i.pinimg.com/originals/18/47/6f/18476f676b3ee2a3275aea1fc41b06a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9669" y="-5652182"/>
            <a:ext cx="3710453" cy="209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722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274638"/>
            <a:ext cx="5987008" cy="3874442"/>
          </a:xfrm>
        </p:spPr>
        <p:txBody>
          <a:bodyPr>
            <a:noAutofit/>
          </a:bodyPr>
          <a:lstStyle/>
          <a:p>
            <a:pPr algn="l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семьей – традиционно одно из важнейших направлений работы библиотек. В последнее время повышается роль библиотек как центров информационной поддержки семьи. Несмотря на кризисные процессы, происходящие в области семейных отношений, нравственных основ, семья по-прежнему остается главной средой формирования внутреннего мира и индивидуальных качеств членов семьи. 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8351" y="3717032"/>
            <a:ext cx="842493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предполагает съёмку эпизодов видеофильма в формате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сторителлинга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«Семья, согретая любовью, всегда надёжна и крепка». Сторителлинг – современная система распространения знаний и опыта, основанная на искусстве создания и презентации историй. Категория участников – все возрастные и социальные группы. В роликах допускаются вставки фото и видеоматериалов с указанием источников. Материал публикуется в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соцсетях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на сайте библиотеки.</a:t>
            </a:r>
            <a:endParaRPr lang="ru-RU" sz="2200" dirty="0"/>
          </a:p>
        </p:txBody>
      </p:sp>
      <p:pic>
        <p:nvPicPr>
          <p:cNvPr id="5" name="Picture 14" descr="https://yt3.ggpht.com/ytc/AAUvwngyZVlH-r5hCXmxpA5RzfXkftAai9AT5YbZ6LwF=s900-c-k-c0x00ffffff-no-rj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51" y="980728"/>
            <a:ext cx="1827352" cy="1827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6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 flipV="1">
            <a:off x="388351" y="6643070"/>
            <a:ext cx="8478902" cy="4571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057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94512"/>
            <a:ext cx="8387234" cy="4630832"/>
          </a:xfrm>
        </p:spPr>
        <p:txBody>
          <a:bodyPr>
            <a:noAutofit/>
          </a:bodyPr>
          <a:lstStyle/>
          <a:p>
            <a:pPr algn="l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практики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актуализация вопроса семейных ценностей в территории и содействие формированию положительного имиджа семьи через использование формата сторителлинг.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создавать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оптимальные условия для сотрудничества семей и библиотеки Маяковского г. Зеленогорска.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разработать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вести базу данных семей готовых сотрудничать с библиотекой в рамках реализации практики.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наладить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партнерские связи и заключить соглашения о сотрудничестве с заинтересованными партнерами.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организовать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информационную кампанию практики.</a:t>
            </a:r>
          </a:p>
        </p:txBody>
      </p:sp>
      <p:pic>
        <p:nvPicPr>
          <p:cNvPr id="6" name="Picture 14" descr="https://yt3.ggpht.com/ytc/AAUvwngyZVlH-r5hCXmxpA5RzfXkftAai9AT5YbZ6LwF=s900-c-k-c0x00ffffff-no-rj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76" y="188640"/>
            <a:ext cx="1683336" cy="1683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6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flipV="1">
            <a:off x="296376" y="6643071"/>
            <a:ext cx="8570877" cy="4571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384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791696"/>
            <a:ext cx="5792087" cy="1143000"/>
          </a:xfrm>
        </p:spPr>
        <p:txBody>
          <a:bodyPr>
            <a:noAutofit/>
          </a:bodyPr>
          <a:lstStyle/>
          <a:p>
            <a:pPr algn="l"/>
            <a:r>
              <a:rPr lang="ru-RU" sz="40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Достигнутые результаты практики</a:t>
            </a:r>
            <a:endParaRPr lang="ru-RU" sz="4000" b="1" dirty="0"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372451"/>
              </p:ext>
            </p:extLst>
          </p:nvPr>
        </p:nvGraphicFramePr>
        <p:xfrm>
          <a:off x="395536" y="2492896"/>
          <a:ext cx="8496943" cy="3832621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720080"/>
                <a:gridCol w="4176464"/>
                <a:gridCol w="1944216"/>
                <a:gridCol w="1656183"/>
              </a:tblGrid>
              <a:tr h="230245">
                <a:tc rowSpan="2"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558" marR="66558" marT="0" marB="0" anchor="ctr"/>
                </a:tc>
                <a:tc rowSpan="2"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Показатель, единица измерения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558" marR="66558" marT="0" marB="0" anchor="ctr"/>
                </a:tc>
                <a:tc gridSpan="2"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показателя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558" marR="6655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57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последний год реализации практики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558" marR="66558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весь период реализации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558" marR="66558" marT="0" marB="0" anchor="ctr"/>
                </a:tc>
              </a:tr>
              <a:tr h="530496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558" marR="66558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семей, принявших участие в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сторителлинге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558" marR="66558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558" marR="66558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558" marR="66558" marT="0" marB="0"/>
                </a:tc>
              </a:tr>
              <a:tr h="603753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558" marR="66558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семей, с которыми имеется устная договоренность о съёмках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558" marR="66558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558" marR="66558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558" marR="66558" marT="0" marB="0"/>
                </a:tc>
              </a:tr>
              <a:tr h="672104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558" marR="66558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просмотров в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соцсетях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02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сайте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558" marR="66558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732</a:t>
                      </a:r>
                    </a:p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487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558" marR="66558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732</a:t>
                      </a:r>
                    </a:p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487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558" marR="66558" marT="0" marB="0"/>
                </a:tc>
              </a:tr>
              <a:tr h="62404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558" marR="66558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заявок на конкурсы по привлечению дополнительного финансирования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558" marR="66558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558" marR="66558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558" marR="66558" marT="0" marB="0"/>
                </a:tc>
              </a:tr>
            </a:tbl>
          </a:graphicData>
        </a:graphic>
      </p:graphicFrame>
      <p:pic>
        <p:nvPicPr>
          <p:cNvPr id="8" name="Picture 14" descr="https://yt3.ggpht.com/ytc/AAUvwngyZVlH-r5hCXmxpA5RzfXkftAai9AT5YbZ6LwF=s900-c-k-c0x00ffffff-no-rj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9520"/>
            <a:ext cx="1827352" cy="1827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 flipV="1">
            <a:off x="395536" y="6643070"/>
            <a:ext cx="8471717" cy="4571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854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674832"/>
            <a:ext cx="4402832" cy="1143000"/>
          </a:xfrm>
        </p:spPr>
        <p:txBody>
          <a:bodyPr>
            <a:noAutofit/>
          </a:bodyPr>
          <a:lstStyle/>
          <a:p>
            <a:pPr algn="l"/>
            <a:r>
              <a:rPr lang="ru-RU" sz="40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  <a:r>
              <a:rPr lang="ru-RU" sz="40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40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команде</a:t>
            </a:r>
            <a:endParaRPr lang="ru-RU" sz="4000" b="1" dirty="0"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204864"/>
            <a:ext cx="885698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Каверзина Олеся Валерьевна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руководитель проекта (педагогическое высшее и профильное библиотечное образование) заведующий отдела обслуживания МБУ «Библиотека». Автор проектов-победителей: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Фонд М. Прохорова проект «Студенческая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ДЕМОтека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Фонд В. Потанина Проект организационного развития – комплекса взаимосвязанных мероприятий, направленных на достижение конкретных общественно полезных результатов. 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Краевой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инфраструктурный проект «ТЕРРИТОРИЯ КРАСНОЯРСКИЙ КРАЙ» проект «Уличный фестиваль картонных инсталляций «Летний картонаж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Андреева Юлия Викторовна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руководитель проекта, библиотекарь отдела обслуживания. Прошла обучение по программе «Основы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видеомастерства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основы монтажа,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медиапродвижения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</p:txBody>
      </p:sp>
      <p:pic>
        <p:nvPicPr>
          <p:cNvPr id="6" name="Picture 14" descr="https://yt3.ggpht.com/ytc/AAUvwngyZVlH-r5hCXmxpA5RzfXkftAai9AT5YbZ6LwF=s900-c-k-c0x00ffffff-no-rj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827352" cy="1827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6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 flipV="1">
            <a:off x="179512" y="5445224"/>
            <a:ext cx="8570877" cy="4571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747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980728"/>
            <a:ext cx="7488832" cy="1143000"/>
          </a:xfrm>
        </p:spPr>
        <p:txBody>
          <a:bodyPr>
            <a:noAutofit/>
          </a:bodyPr>
          <a:lstStyle/>
          <a:p>
            <a:pPr algn="l"/>
            <a:r>
              <a:rPr lang="ru-RU" sz="40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Перспективы развития практики</a:t>
            </a:r>
            <a:endParaRPr lang="ru-RU" sz="4000" b="1" dirty="0"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67600" y="3429000"/>
            <a:ext cx="7704856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дальнейшем планируется продолжать реализовывать практику, привлекать семьи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съёмкам. Сделать данную форму и тему брендовой.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14" descr="https://yt3.ggpht.com/ytc/AAUvwngyZVlH-r5hCXmxpA5RzfXkftAai9AT5YbZ6LwF=s900-c-k-c0x00ffffff-no-rj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1827352" cy="1827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6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 flipV="1">
            <a:off x="296376" y="5877272"/>
            <a:ext cx="8570877" cy="4571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4651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352</Words>
  <Application>Microsoft Office PowerPoint</Application>
  <PresentationFormat>Экран (4:3)</PresentationFormat>
  <Paragraphs>45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Г. Зеленогорск Красноярский край</vt:lpstr>
      <vt:lpstr>Работа с семьей – традиционно одно из важнейших направлений работы библиотек. В последнее время повышается роль библиотек как центров информационной поддержки семьи. Несмотря на кризисные процессы, происходящие в области семейных отношений, нравственных основ, семья по-прежнему остается главной средой формирования внутреннего мира и индивидуальных качеств членов семьи.   </vt:lpstr>
      <vt:lpstr>Цель практики – актуализация вопроса семейных ценностей в территории и содействие формированию положительного имиджа семьи через использование формата сторителлинг.   Задачи: - создавать оптимальные условия для сотрудничества семей и библиотеки Маяковского г. Зеленогорска. - разработать и вести базу данных семей готовых сотрудничать с библиотекой в рамках реализации практики. - наладить партнерские связи и заключить соглашения о сотрудничестве с заинтересованными партнерами. - организовать информационную кампанию практики.</vt:lpstr>
      <vt:lpstr>Достигнутые результаты практики</vt:lpstr>
      <vt:lpstr>Информация  о команде</vt:lpstr>
      <vt:lpstr>Перспективы развития практики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1655313</dc:creator>
  <cp:lastModifiedBy>1655313</cp:lastModifiedBy>
  <cp:revision>8</cp:revision>
  <dcterms:created xsi:type="dcterms:W3CDTF">2021-07-08T15:12:37Z</dcterms:created>
  <dcterms:modified xsi:type="dcterms:W3CDTF">2021-07-09T00:22:12Z</dcterms:modified>
</cp:coreProperties>
</file>