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606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093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28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04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35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57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096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63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3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69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00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08E4-55C2-443F-A329-AFBD9CAA879F}" type="datetimeFigureOut">
              <a:rPr lang="ru-RU" smtClean="0"/>
              <a:t>09.07.2021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9E2F4-54B3-4F73-A119-4AC9FDB0A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9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5398368" cy="1974081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F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Инициативной Молодёжи</a:t>
            </a:r>
            <a:endParaRPr lang="ru-RU" dirty="0">
              <a:solidFill>
                <a:srgbClr val="FA65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6400800" cy="13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МБУ «Библиотека»</a:t>
            </a:r>
          </a:p>
          <a:p>
            <a:r>
              <a:rPr lang="ru-RU" sz="28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Зеленогорск Красноярский край</a:t>
            </a:r>
            <a:endParaRPr lang="ru-RU" sz="28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912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5904656" cy="453650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ru-RU" sz="2000" dirty="0">
                <a:solidFill>
                  <a:schemeClr val="bg1">
                    <a:lumMod val="65000"/>
                  </a:schemeClr>
                </a:solidFill>
                <a:latin typeface="Times New Roman"/>
                <a:ea typeface="Calibri"/>
              </a:rPr>
              <a:t/>
            </a:r>
            <a:br>
              <a:rPr lang="ru-RU" sz="2000" dirty="0">
                <a:solidFill>
                  <a:schemeClr val="bg1">
                    <a:lumMod val="65000"/>
                  </a:schemeClr>
                </a:solidFill>
                <a:latin typeface="Times New Roman"/>
                <a:ea typeface="Calibri"/>
              </a:rPr>
            </a:b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Клуб Инициативной Молодёжи «КИМ» – это объединение с большими возможностями и выбором. Молодёжь клуба  инициирует темы заседаний и разрабатывает их содержательную часть. </a:t>
            </a:r>
            <a:br>
              <a:rPr lang="ru-RU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/>
            </a:r>
            <a:br>
              <a:rPr lang="en-US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Суть деятельности</a:t>
            </a: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  <a:latin typeface="Times New Roman"/>
                <a:ea typeface="Calibri"/>
              </a:rPr>
              <a:t> клуба </a:t>
            </a: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заключатся в том, что благодаря активным формам работы молодежь города  в свободном, доступном и интересном формате может сформировать актуальные навыки (</a:t>
            </a:r>
            <a:r>
              <a:rPr lang="ru-RU" sz="2000" dirty="0" err="1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soft</a:t>
            </a: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000" dirty="0" err="1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skills</a:t>
            </a:r>
            <a:r>
              <a:rPr lang="ru-RU" sz="20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)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14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ru-RU" sz="36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36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endParaRPr lang="ru-RU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6039708" y="340145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Инициативной Молодёжи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3921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5976664" cy="5040559"/>
          </a:xfrm>
        </p:spPr>
        <p:txBody>
          <a:bodyPr>
            <a:noAutofit/>
          </a:bodyPr>
          <a:lstStyle/>
          <a:p>
            <a:pPr indent="450215" algn="l">
              <a:lnSpc>
                <a:spcPct val="150000"/>
              </a:lnSpc>
              <a:spcAft>
                <a:spcPts val="0"/>
              </a:spcAft>
            </a:pPr>
            <a:r>
              <a:rPr lang="ru-RU" sz="150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Цель – п</a:t>
            </a:r>
            <a: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овышение инициативы, самостоятельности и активности подростков и молодёжи г. Зеленогорска посредством создания и деятельности Молодёжного объединения КИМ (Клуба Инициативной Молодёжи).</a:t>
            </a:r>
            <a:b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          </a:t>
            </a:r>
            <a:r>
              <a:rPr lang="ru-RU" sz="1500" b="1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Задачи:</a:t>
            </a:r>
            <a: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1. Создавать оптимальные условия для социальной адаптации, инициативы  и самостоятельности молодёжи.</a:t>
            </a:r>
            <a:b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2. Развивать новые формы общения среди подростков и молодёжи г. Зеленогорска. </a:t>
            </a:r>
            <a:b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3. Способствовать формированию и развитию творческой  и социально активной  личности.</a:t>
            </a:r>
            <a:b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r>
              <a:rPr lang="ru-RU" sz="15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4. Привлекать молодёжь  к взаимодействию с молодежными общественными организациями и реализации совместных проектов.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14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</a:b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6039708" y="340145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Инициативной Молодёжи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717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5544616" cy="8595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результаты</a:t>
            </a:r>
            <a:endParaRPr lang="ru-RU" sz="36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6200000">
            <a:off x="6039708" y="340145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Инициативной Молодёжи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984772"/>
              </p:ext>
            </p:extLst>
          </p:nvPr>
        </p:nvGraphicFramePr>
        <p:xfrm>
          <a:off x="683569" y="1815839"/>
          <a:ext cx="7244324" cy="4003292"/>
        </p:xfrm>
        <a:graphic>
          <a:graphicData uri="http://schemas.openxmlformats.org/drawingml/2006/table">
            <a:tbl>
              <a:tblPr firstRow="1" firstCol="1" bandRow="1">
                <a:tableStyleId>{2A488322-F2BA-4B5B-9748-0D474271808F}</a:tableStyleId>
              </a:tblPr>
              <a:tblGrid>
                <a:gridCol w="908483"/>
                <a:gridCol w="2710737"/>
                <a:gridCol w="1812552"/>
                <a:gridCol w="1812552"/>
              </a:tblGrid>
              <a:tr h="245519"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Показатель, единица измерения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Значение показателя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2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последний год реализации практики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весь период реализации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2036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привлечённой молодёжи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61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61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45519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заседаний клуба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9521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просмотров в соцсетях</a:t>
                      </a:r>
                    </a:p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                                на сайте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2402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650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2402</a:t>
                      </a:r>
                    </a:p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650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2036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проектов инициированных Клубом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9521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Число участий в краевых, общероссийских акциях, конкурсах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448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3570" y="764704"/>
            <a:ext cx="6590411" cy="86409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лидере и команде</a:t>
            </a:r>
            <a:endParaRPr lang="ru-RU" sz="32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6200000">
            <a:off x="6039708" y="340145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Инициативной Молодёжи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556792"/>
            <a:ext cx="631844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Каверзина Олеся </a:t>
            </a:r>
            <a:r>
              <a:rPr lang="ru-RU" b="1" u="sng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Валерьевна</a:t>
            </a:r>
            <a:r>
              <a:rPr lang="ru-RU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Автор 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проектов-победителей: </a:t>
            </a:r>
          </a:p>
          <a:p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Фонд М. Прохорова проект «Студенческая </a:t>
            </a:r>
            <a:r>
              <a:rPr lang="ru-RU" sz="1600"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ДЕМОтека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Фонд В. Потанина Проект организационного развития – комплекса взаимосвязанных мероприятий, направленных на достижение конкретных общественно полезных результатов. </a:t>
            </a:r>
          </a:p>
          <a:p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Краевой инфраструктурный проект «ТЕРРИТОРИЯ КРАСНОЯРСКИЙ КРАЙ» проект «Уличный фестиваль картонных инсталляций «Летний картонаж».</a:t>
            </a:r>
          </a:p>
          <a:p>
            <a:endParaRPr lang="ru-RU" sz="1600" dirty="0" smtClean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Киреева </a:t>
            </a:r>
            <a:r>
              <a:rPr lang="ru-RU" b="1" u="sng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Светлана </a:t>
            </a:r>
            <a:r>
              <a:rPr lang="ru-RU" b="1" u="sng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  <a:r>
              <a:rPr lang="ru-RU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Почётное звание «Почётный работник общего образования Российской Федерации» - за заслуги в области образования от 28.06.2016г. №610/к – н. Победитель III Международного конкурса  портфолио «Профессионалы в системе образования. «Проект «Будущее </a:t>
            </a:r>
            <a:endParaRPr lang="ru-RU" sz="1600" dirty="0" smtClean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Росатома</a:t>
            </a:r>
            <a:r>
              <a:rPr lang="ru-RU" sz="16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надёжных руках!» - диплом победителя   (I место).</a:t>
            </a:r>
          </a:p>
        </p:txBody>
      </p:sp>
    </p:spTree>
    <p:extLst>
      <p:ext uri="{BB962C8B-B14F-4D97-AF65-F5344CB8AC3E}">
        <p14:creationId xmlns:p14="http://schemas.microsoft.com/office/powerpoint/2010/main" val="1761401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782" y="764704"/>
            <a:ext cx="7434586" cy="86409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>
                    <a:lumMod val="65000"/>
                  </a:schemeClr>
                </a:solidFill>
                <a:latin typeface="Times New Roman"/>
                <a:ea typeface="Calibri"/>
              </a:rPr>
              <a:t>И</a:t>
            </a:r>
            <a:r>
              <a:rPr lang="ru-RU" sz="2800" dirty="0" smtClean="0">
                <a:solidFill>
                  <a:schemeClr val="bg1">
                    <a:lumMod val="65000"/>
                  </a:schemeClr>
                </a:solidFill>
                <a:effectLst/>
                <a:latin typeface="Times New Roman"/>
                <a:ea typeface="Calibri"/>
              </a:rPr>
              <a:t>нформация о перспективах развития практики</a:t>
            </a:r>
            <a:endParaRPr lang="ru-RU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6200000">
            <a:off x="6039708" y="3401452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A65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КИМ</a:t>
            </a: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FA65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Инициативной Молодёжи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67544" y="764704"/>
            <a:ext cx="743458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smtClean="0">
                <a:solidFill>
                  <a:schemeClr val="bg1">
                    <a:lumMod val="65000"/>
                  </a:schemeClr>
                </a:solidFill>
                <a:latin typeface="Times New Roman"/>
                <a:ea typeface="Calibri"/>
              </a:rPr>
              <a:t>Информация о перспективах развития практики</a:t>
            </a:r>
            <a:endParaRPr lang="ru-RU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916832"/>
            <a:ext cx="5400600" cy="3744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 практика зарекомендовала себя </a:t>
            </a:r>
            <a:endParaRPr lang="ru-RU" sz="2400" dirty="0" smtClean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 стороны и имела резонанс в местном сообществе, поэтому её дальнейшая реализация не вызывает вопросов. </a:t>
            </a:r>
          </a:p>
          <a:p>
            <a:r>
              <a:rPr lang="ru-RU" sz="240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</a:t>
            </a:r>
            <a:r>
              <a:rPr lang="ru-RU" sz="2400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клуба по инициативе молодёжи было решено оформить в проект и подать его на конкурс.</a:t>
            </a:r>
          </a:p>
          <a:p>
            <a:endParaRPr lang="ru-RU" sz="2400" dirty="0">
              <a:solidFill>
                <a:schemeClr val="bg1">
                  <a:lumMod val="6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97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268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КИМ Клуб Инициативной Молодёжи</vt:lpstr>
      <vt:lpstr>  Клуб Инициативной Молодёжи «КИМ» – это объединение с большими возможностями и выбором. Молодёжь клуба  инициирует темы заседаний и разрабатывает их содержательную часть.   Суть деятельности клуба заключатся в том, что благодаря активным формам работы молодежь города  в свободном, доступном и интересном формате может сформировать актуальные навыки (soft skills)  </vt:lpstr>
      <vt:lpstr>Цель – повышение инициативы, самостоятельности и активности подростков и молодёжи г. Зеленогорска посредством создания и деятельности Молодёжного объединения КИМ (Клуба Инициативной Молодёжи).           Задачи: 1. Создавать оптимальные условия для социальной адаптации, инициативы  и самостоятельности молодёжи. 2. Развивать новые формы общения среди подростков и молодёжи г. Зеленогорска.  3. Способствовать формированию и развитию творческой  и социально активной  личности. 4. Привлекать молодёжь  к взаимодействию с молодежными общественными организациями и реализации совместных проектов. </vt:lpstr>
      <vt:lpstr>Достигнутые результаты</vt:lpstr>
      <vt:lpstr>Информация о лидере и команде</vt:lpstr>
      <vt:lpstr>Информация о перспективах развития практики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КИМ Клуб Инициативной Молодёжи</dc:title>
  <dc:creator>1655313</dc:creator>
  <cp:lastModifiedBy>1655313</cp:lastModifiedBy>
  <cp:revision>11</cp:revision>
  <dcterms:created xsi:type="dcterms:W3CDTF">2021-07-08T02:42:03Z</dcterms:created>
  <dcterms:modified xsi:type="dcterms:W3CDTF">2021-07-09T00:23:04Z</dcterms:modified>
</cp:coreProperties>
</file>