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9" r:id="rId2"/>
    <p:sldId id="304" r:id="rId3"/>
    <p:sldId id="292" r:id="rId4"/>
    <p:sldId id="297" r:id="rId5"/>
    <p:sldId id="298" r:id="rId6"/>
    <p:sldId id="299" r:id="rId7"/>
    <p:sldId id="300" r:id="rId8"/>
    <p:sldId id="301" r:id="rId9"/>
    <p:sldId id="302" r:id="rId10"/>
    <p:sldId id="30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42115" autoAdjust="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023FACC-C63A-469F-B403-F2D298BB3E1E}" type="datetimeFigureOut">
              <a:rPr lang="ru-RU" smtClean="0"/>
              <a:pPr/>
              <a:t>02.07.2021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F60A6D8-6016-4409-9907-06DC87AE88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FACC-C63A-469F-B403-F2D298BB3E1E}" type="datetimeFigureOut">
              <a:rPr lang="ru-RU" smtClean="0"/>
              <a:pPr/>
              <a:t>02.07.2021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A6D8-6016-4409-9907-06DC87AE88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FACC-C63A-469F-B403-F2D298BB3E1E}" type="datetimeFigureOut">
              <a:rPr lang="ru-RU" smtClean="0"/>
              <a:pPr/>
              <a:t>02.07.2021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A6D8-6016-4409-9907-06DC87AE88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23FACC-C63A-469F-B403-F2D298BB3E1E}" type="datetimeFigureOut">
              <a:rPr lang="ru-RU" smtClean="0"/>
              <a:pPr/>
              <a:t>02.07.2021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60A6D8-6016-4409-9907-06DC87AE88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023FACC-C63A-469F-B403-F2D298BB3E1E}" type="datetimeFigureOut">
              <a:rPr lang="ru-RU" smtClean="0"/>
              <a:pPr/>
              <a:t>02.07.2021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F60A6D8-6016-4409-9907-06DC87AE88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FACC-C63A-469F-B403-F2D298BB3E1E}" type="datetimeFigureOut">
              <a:rPr lang="ru-RU" smtClean="0"/>
              <a:pPr/>
              <a:t>02.07.2021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A6D8-6016-4409-9907-06DC87AE88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FACC-C63A-469F-B403-F2D298BB3E1E}" type="datetimeFigureOut">
              <a:rPr lang="ru-RU" smtClean="0"/>
              <a:pPr/>
              <a:t>02.07.2021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A6D8-6016-4409-9907-06DC87AE88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23FACC-C63A-469F-B403-F2D298BB3E1E}" type="datetimeFigureOut">
              <a:rPr lang="ru-RU" smtClean="0"/>
              <a:pPr/>
              <a:t>02.07.2021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60A6D8-6016-4409-9907-06DC87AE88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FACC-C63A-469F-B403-F2D298BB3E1E}" type="datetimeFigureOut">
              <a:rPr lang="ru-RU" smtClean="0"/>
              <a:pPr/>
              <a:t>02.07.2021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A6D8-6016-4409-9907-06DC87AE88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23FACC-C63A-469F-B403-F2D298BB3E1E}" type="datetimeFigureOut">
              <a:rPr lang="ru-RU" smtClean="0"/>
              <a:pPr/>
              <a:t>02.07.2021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60A6D8-6016-4409-9907-06DC87AE88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23FACC-C63A-469F-B403-F2D298BB3E1E}" type="datetimeFigureOut">
              <a:rPr lang="ru-RU" smtClean="0"/>
              <a:pPr/>
              <a:t>02.07.2021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60A6D8-6016-4409-9907-06DC87AE88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23FACC-C63A-469F-B403-F2D298BB3E1E}" type="datetimeFigureOut">
              <a:rPr lang="ru-RU" smtClean="0"/>
              <a:pPr/>
              <a:t>02.07.2021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60A6D8-6016-4409-9907-06DC87AE88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714356"/>
            <a:ext cx="6172200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МБУ  «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Детско-юношеский центр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»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Новоуральского городского округа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556792"/>
            <a:ext cx="6768752" cy="3658158"/>
          </a:xfrm>
        </p:spPr>
        <p:txBody>
          <a:bodyPr>
            <a:normAutofit/>
          </a:bodyPr>
          <a:lstStyle/>
          <a:p>
            <a:pPr algn="ctr"/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«Растим патриотов»</a:t>
            </a:r>
          </a:p>
          <a:p>
            <a:pPr algn="ctr"/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2021г.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A143E-18C6-4554-94A1-1674C136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Перспективы развития практики 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232FD8-84D2-45AE-8420-F69AE9FEB5C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Дальнейшая реализация практики на долгосрочной основе.</a:t>
            </a:r>
          </a:p>
          <a:p>
            <a:pPr algn="just"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организация деятельности патриотического коворкинга на базе Центра патриотического воспитания.</a:t>
            </a:r>
          </a:p>
          <a:p>
            <a:pPr algn="just"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развитие направления «Безопасность жизнедеятельности» в деятельности Центра патриотического воспитания.</a:t>
            </a:r>
          </a:p>
          <a:p>
            <a:pPr algn="just"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Присоединение новых площадей, дальнейшее развитие материально-технической базы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C9555E6-E3D5-4169-BF1C-288643B5BE68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98914"/>
            <a:ext cx="4474840" cy="3360791"/>
          </a:xfrm>
        </p:spPr>
      </p:pic>
    </p:spTree>
    <p:extLst>
      <p:ext uri="{BB962C8B-B14F-4D97-AF65-F5344CB8AC3E}">
        <p14:creationId xmlns:p14="http://schemas.microsoft.com/office/powerpoint/2010/main" val="135991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BD16B-AB11-42F3-AAB9-126D3F750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Территория реализации практики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86830E-D2A6-4CDA-83F4-32B4F967207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260961" y="1600200"/>
            <a:ext cx="3657600" cy="4572000"/>
          </a:xfrm>
        </p:spPr>
        <p:txBody>
          <a:bodyPr/>
          <a:lstStyle/>
          <a:p>
            <a:pPr marL="0" indent="0" algn="just">
              <a:buNone/>
            </a:pPr>
            <a:endParaRPr lang="ru-RU" sz="1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Новоуральск</a:t>
            </a:r>
            <a:r>
              <a:rPr lang="ru-RU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один из первых центров атомной промышленности на</a:t>
            </a:r>
            <a:r>
              <a:rPr lang="ru-RU" sz="14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Среднем Урале, располагается </a:t>
            </a:r>
            <a:r>
              <a:rPr lang="ru-RU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sz="14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области, в 77 километрах </a:t>
            </a:r>
            <a:r>
              <a:rPr lang="ru-RU" sz="1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Екатеринбурга. Город основан в 1954г.</a:t>
            </a:r>
          </a:p>
          <a:p>
            <a:pPr algn="just"/>
            <a:r>
              <a:rPr lang="ru-RU" sz="14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Уральский электрохимический комбинат является мировым лидером раздельного производства изотопов урана.</a:t>
            </a:r>
          </a:p>
          <a:p>
            <a:pPr algn="just"/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Новоуральск - город, удобный для детства, с хорошо развитыми социальной инфраструктурой, системой образования, культурой, спортом, молодежной политикой.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93FEAFC-BA96-40F5-AE59-2C9AD030E13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0200"/>
            <a:ext cx="3863280" cy="34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57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Цели и задачи практики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14422"/>
            <a:ext cx="178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Цель: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714488"/>
            <a:ext cx="7786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развитие патриотического воспитания детей и молодежи через организацию работы Центра патриотического воспитания.</a:t>
            </a:r>
          </a:p>
          <a:p>
            <a:pPr algn="just"/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643182"/>
            <a:ext cx="1734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Задачи: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072074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6394" y="3344290"/>
            <a:ext cx="79145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Совершенствование  содержания, форм и методов  и повышение эффективности  работы  по   патриотическому   воспитанию детей и молодежи.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Развитие и укрепление социального партнерства в сфере патриотического воспитания.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Укрепление материально-технической базы  Центра патриотического воспитания.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Развитие кадрового потенциала.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Программно-методическое обеспечение деятельности.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123483"/>
            <a:ext cx="7914539" cy="1494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8DAE7-538D-469A-9BAB-61C7DD915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Содержание практики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2CEDA8-AB18-4F0E-930A-FDFADAC26DC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6213" y="1417638"/>
            <a:ext cx="3657600" cy="5251722"/>
          </a:xfrm>
        </p:spPr>
        <p:txBody>
          <a:bodyPr>
            <a:noAutofit/>
          </a:bodyPr>
          <a:lstStyle/>
          <a:p>
            <a:pPr indent="457200" algn="just">
              <a:spcBef>
                <a:spcPts val="0"/>
              </a:spcBef>
              <a:buNone/>
            </a:pP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01.09.2014г.  МБУ «ДЮЦ» НГО заключен Договор с ТСБ  на безвозмездное пользование и коммунально-эксплуатационное обслуживание  8 помещений  4 этажа Фрунзе,7(здание бывшей школы): спортивный зал, актовый зал,  2 учебных класса, складское помещение, 2 раздевалки, туалет. В помещениях были произведены ремонтные работы, приобретено оборудование для организации 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выставочно</a:t>
            </a: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-экспозиционной зоны, проведения интерактивных занятий, встреч, мероприятий патриотической направленности; мультимедийное оборудование, форма и учебное оборудование для воспитанников военно-патриотических клубов.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 деятельности  Центра патриотического воспитания  реализуются  6 направлений патриотического воспитания: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  <a:buNone/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военно-патриотическое направление через организацию работы двух патриотических клубов. Воспитанники клубов обучаются основам воинской службы, занимаются военно-прикладной и общей физической подготовкой, участвуют в  городских мероприятиях гражданско-патриотической направленности; совершают парашютные прыжки. Курсанты клуба «Рекрут» участвуют в областных акциях -  Вахта памяти, Пост № 1, «Свеча памяти». Курсанты клуба «Крылатая Гвардия» проводят военно-тактические игры, полевые сборы, военно-спортивные эстафеты, турниры.</a:t>
            </a:r>
            <a:endParaRPr lang="ru-RU" sz="11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8CE506B-212C-4744-9F34-F6208223C22C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88840"/>
            <a:ext cx="4130007" cy="3096344"/>
          </a:xfrm>
        </p:spPr>
      </p:pic>
    </p:spTree>
    <p:extLst>
      <p:ext uri="{BB962C8B-B14F-4D97-AF65-F5344CB8AC3E}">
        <p14:creationId xmlns:p14="http://schemas.microsoft.com/office/powerpoint/2010/main" val="335202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3E01B-4837-48F1-98D6-64E27811D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Содержание практики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36AB0FB-F831-4704-B6DC-FE4883B04B6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3" y="1844824"/>
            <a:ext cx="4824536" cy="3096344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B6940462-1140-4B31-953D-4E7A0B7B77A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868144" y="1600200"/>
            <a:ext cx="2664296" cy="4133056"/>
          </a:xfrm>
        </p:spPr>
        <p:txBody>
          <a:bodyPr>
            <a:normAutofit fontScale="92500"/>
          </a:bodyPr>
          <a:lstStyle/>
          <a:p>
            <a:pPr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-историко-патриотическое направление через организацию работы военно-исторического клуба «Искатель»; проведение встреч с ветеранами; организацию интерактивных занятий-экскурсий по выставкам, оформленным в музейно-выставочной зоне  Центра; организацию поискового движения;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-гражданско-патриотическое  направление через проведение  акции «Мы- граждане России» по вручению паспортов юным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новоуральцам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», Дней призывника,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участие в городских мероприятиях, посвященных Дням боевой славы и памятным датам  военной истории России; мероприятий по профилактике экстремизма; встреч с ветеранами</a:t>
            </a: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336658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A8CF4-C688-432B-8199-8092ED23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4" y="188640"/>
            <a:ext cx="7467600" cy="1143000"/>
          </a:xfrm>
        </p:spPr>
        <p:txBody>
          <a:bodyPr/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Содержание практики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15BFF5-194A-4C15-B4BB-0401FFB01F9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27584" y="1600200"/>
            <a:ext cx="3287216" cy="3556992"/>
          </a:xfrm>
        </p:spPr>
        <p:txBody>
          <a:bodyPr>
            <a:no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спортивно-патриотическое направление через организацию туристических походов, участие в спортивных соревнованиях; работу скалодрома; военно-прикладные виды спорта; организацию прыжков с парашютом;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-культурно-патриотическое направление через проведение городского фестиваля «Я люблю тебя, Россия!»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социально-патриотическое направление через развитие патриотического 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волонтерства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проведение добровольческих акций  и работу волонтерского отряда «Бумеранг»;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-экономико-патриотическое направление через организацию деятельности молодежного трудового отряда на базе Центра патриотического воспитания.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spcBef>
                <a:spcPts val="0"/>
              </a:spcBef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D835A29-1DF7-4F6A-AFB7-A529769295EA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4" y="1844825"/>
            <a:ext cx="4416425" cy="2880320"/>
          </a:xfrm>
        </p:spPr>
      </p:pic>
    </p:spTree>
    <p:extLst>
      <p:ext uri="{BB962C8B-B14F-4D97-AF65-F5344CB8AC3E}">
        <p14:creationId xmlns:p14="http://schemas.microsoft.com/office/powerpoint/2010/main" val="2749239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31612-DE28-494C-82F5-CE737576F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Содержание практики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792472-8349-4349-8546-D685780A8E2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932040" y="1628800"/>
            <a:ext cx="2995808" cy="3960440"/>
          </a:xfrm>
        </p:spPr>
        <p:txBody>
          <a:bodyPr>
            <a:normAutofit fontScale="62500" lnSpcReduction="20000"/>
          </a:bodyPr>
          <a:lstStyle/>
          <a:p>
            <a:pPr indent="457200" algn="just">
              <a:lnSpc>
                <a:spcPct val="120000"/>
              </a:lnSpc>
              <a:spcBef>
                <a:spcPts val="0"/>
              </a:spcBef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Центре патриотического воспитания проводятся областные и городские мероприятия: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открытый областной военно-патриотический турнир, посвященный  Дню Защитника Отечества, муниципальный этап военно-спортивных игр «Орленок» и «Зарница», организуются городские соревнования по стрельбе среди учащейся молодежи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Новоуральского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городского округа.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базе  Центра патриотического воспитания действуют клубные объединения патриотической направленности: военно-патриотический клуб «Рекрут», военно-исторический клуб «Искатель», «Школа туризма», волонтерский отряд «Бумеранг», молодежная инициативная группа «МИГ», клубные объединения «Патриот», «Кругозор»;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занимается военно-патриотический клуб «Крылатая Гвардия». 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1D66567-D250-4BCB-85AF-D1A903BBD81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6"/>
            <a:ext cx="4474840" cy="3096344"/>
          </a:xfrm>
        </p:spPr>
      </p:pic>
    </p:spTree>
    <p:extLst>
      <p:ext uri="{BB962C8B-B14F-4D97-AF65-F5344CB8AC3E}">
        <p14:creationId xmlns:p14="http://schemas.microsoft.com/office/powerpoint/2010/main" val="3609447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7CC51-615A-43FC-9990-A2827F027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33294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Результаты практики 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7C4837-29BD-4B67-9D40-6B93AE66426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Количество системных  мероприятий патриотической направленности – 310.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Охват участников  патриотических мероприятий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- 28 551 чел.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Количество клубных объединений патриотической направленности- 8.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Количество социальных партнеров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- 37.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Размещение публикаций в СМИ- 32.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Развитие  системы патриотического воспитания.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Повышение  качества проводимых патриотических мероприятий и увеличение охвата их  участников.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Укрепление материально-технической, ресурсной базы МБУ «ДЮЦ» НГО.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у детей и молодежи  устойчивого интереса к мероприятиям патриотической направленности.</a:t>
            </a: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Популяризация  активных форм работы по патриотическому воспитанию среди детей и молодежи.</a:t>
            </a: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Развитие и укрепление социального партнерства в сфере патриотического воспитания.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Развитие кадрового потенциала.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endParaRPr lang="ru-RU" sz="16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B767B-BE46-4F8C-A317-69557E5AE5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67644"/>
            <a:ext cx="3328666" cy="4437112"/>
          </a:xfrm>
          <a:prstGeom prst="rect">
            <a:avLst/>
          </a:prstGeom>
        </p:spPr>
      </p:pic>
      <p:sp>
        <p:nvSpPr>
          <p:cNvPr id="15" name="Объект 14">
            <a:extLst>
              <a:ext uri="{FF2B5EF4-FFF2-40B4-BE49-F238E27FC236}">
                <a16:creationId xmlns:a16="http://schemas.microsoft.com/office/drawing/2014/main" id="{8EF28C52-ED82-4486-AB6F-4FEB4F083B55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206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7F899-D555-4C12-988B-C768DA46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Информация о лидере практики </a:t>
            </a:r>
            <a:endParaRPr lang="ru-RU" sz="32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F3D7CBD-DAB7-4C42-A95B-FEC8CC1E702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0" y="2486238"/>
            <a:ext cx="4357089" cy="2904726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4600B30-DDF7-4CF3-A50B-487ED5DE46D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735490" y="1700808"/>
            <a:ext cx="3657600" cy="4572000"/>
          </a:xfrm>
        </p:spPr>
        <p:txBody>
          <a:bodyPr>
            <a:normAutofit fontScale="70000" lnSpcReduction="20000"/>
          </a:bodyPr>
          <a:lstStyle/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Гороховская Оксана Владимировна, директор МБУ «ДЮЦ» НГО- руководитель проекта.</a:t>
            </a: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МБУ «ДЮЦ» НГО работает с 1997г., директором  с 2014г.</a:t>
            </a: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Оксана Владимировна  имеет высокий уровень профессиональной компетентности, эффективно определяет стратегию   Детско-юношеского центра  как   центра развития  приоритетных  направлений молодёжной политики на территории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Новоуральского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городского округа, таких как молодежное  самоуправление, медиапространство, добровольческое движение, патриотическое воспитание, работа с молодыми семьями, с детьми и молодежью с ограниченными возможностями здоровья, организация занятости несовершеннолетних от 14 до 18 лет в летний период, профилактика негативных явлений  и оказание социально-психологической помощи детям, подросткам и молодежи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208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1152</TotalTime>
  <Words>821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Lucida Sans Unicode</vt:lpstr>
      <vt:lpstr>Times New Roman</vt:lpstr>
      <vt:lpstr>Wingdings</vt:lpstr>
      <vt:lpstr>Wingdings 2</vt:lpstr>
      <vt:lpstr>Эркер</vt:lpstr>
      <vt:lpstr>МБУ  «Детско-юношеский центр» Новоуральского городского округа</vt:lpstr>
      <vt:lpstr>Территория реализации практики </vt:lpstr>
      <vt:lpstr>Презентация PowerPoint</vt:lpstr>
      <vt:lpstr> Содержание практики</vt:lpstr>
      <vt:lpstr>Содержание практики</vt:lpstr>
      <vt:lpstr>Содержание практики </vt:lpstr>
      <vt:lpstr>Содержание практики</vt:lpstr>
      <vt:lpstr>Результаты практики </vt:lpstr>
      <vt:lpstr>Информация о лидере практики </vt:lpstr>
      <vt:lpstr>Перспективы развития практики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112</cp:revision>
  <dcterms:created xsi:type="dcterms:W3CDTF">2013-11-26T18:49:55Z</dcterms:created>
  <dcterms:modified xsi:type="dcterms:W3CDTF">2021-07-02T11:38:14Z</dcterms:modified>
</cp:coreProperties>
</file>