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0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9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7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1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7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04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7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CE2B-8B46-47B3-AC59-97C2E9E72BDA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6CC48-32AB-49E9-A979-42866833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2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530" y="302977"/>
            <a:ext cx="8487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культуре администрации Балаковского муниципального района Саратовской области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«Детская школа искусств №2 им. И.Я. Паницкого»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710" y="1693121"/>
            <a:ext cx="8362603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5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r"/>
            <a:r>
              <a:rPr lang="ru-RU" sz="5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проект</a:t>
            </a:r>
          </a:p>
          <a:p>
            <a:pPr algn="ctr"/>
            <a:endParaRPr lang="ru-RU" sz="20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«Музыкальная семья»</a:t>
            </a:r>
            <a:endParaRPr lang="ru-RU" sz="66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710" y="5619560"/>
            <a:ext cx="8487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Балаково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Саратовская область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530" y="302977"/>
            <a:ext cx="8487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по культуре администрации Балаковского муниципального района Саратовской области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«Детская школа искусств №2 им. И.Я. Паницкого»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5276" y="980083"/>
            <a:ext cx="570411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Социально-творческий проект</a:t>
            </a:r>
          </a:p>
          <a:p>
            <a:pPr algn="ctr"/>
            <a:r>
              <a:rPr lang="ru-RU" sz="40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«Музыкальная семья»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293" y="6081512"/>
            <a:ext cx="848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Балаково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Саратовская область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3303" y="3200003"/>
            <a:ext cx="70815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охватил учреждения дополнительного образования, подведомственные отделу по культуре администрации Балаковского муниципального района Саратовской области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530" y="4434910"/>
            <a:ext cx="848778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привлекая и вовлекая в совместную творческую деятельность жителей города, учреждение способствует реализации потенциала каждого человека, что является залогом успешности каждого, залогом здорового общества в котором нам жить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764" y="3150746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Горбунова Валентина Алексеевна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865062"/>
            <a:ext cx="2011680" cy="199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11" y="1611732"/>
            <a:ext cx="2455402" cy="163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57460" y="709041"/>
            <a:ext cx="5519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Практики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836" y="2048877"/>
            <a:ext cx="2779541" cy="185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46510" y="2351712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Пашковская Елена Степановна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8122" y="5098996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Зинина Марина Николаевна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88" y="3889427"/>
            <a:ext cx="2229951" cy="272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09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217"/>
            <a:ext cx="2801472" cy="27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0353" y="910423"/>
            <a:ext cx="6479177" cy="1077218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формирует отношение детей к людям, к миру.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9340" y="2129840"/>
            <a:ext cx="7837714" cy="584775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дети учатся сопереживанию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8037" y="2960583"/>
            <a:ext cx="9050232" cy="584775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дети учатся эмоциональному отклику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298120" y="4452697"/>
            <a:ext cx="9067650" cy="2062103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</a:bodyPr>
          <a:lstStyle/>
          <a:p>
            <a:pPr lvl="0"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создан для вовлечения родителей в образовательный процесс, процесс воспитания, для взаимодействия участников образовательных отношений. 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99360" y="1632013"/>
            <a:ext cx="64437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just">
              <a:spcAft>
                <a:spcPts val="0"/>
              </a:spcAft>
            </a:pP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</a:p>
          <a:p>
            <a:pPr marL="450000" algn="just"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детей и их родителей в совместное 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" y="3478566"/>
            <a:ext cx="8882743" cy="3187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3200" b="1" i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совместной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доверительных отношений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преподавателей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родителей и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квалифицированной консультационной и практической помощи родителям в процессе создания творческого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родителей в вопросах музыкально-художественного развития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к эстетическим ценностям.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3200" b="1" i="1" u="sng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2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399" y="672310"/>
            <a:ext cx="544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4443" y="5463212"/>
            <a:ext cx="7609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охвата семей учащихся, готовых к совместному творчеству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43" y="2719906"/>
            <a:ext cx="4103717" cy="273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2" y="1321890"/>
            <a:ext cx="4327835" cy="28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399" y="672310"/>
            <a:ext cx="544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065" y="5562104"/>
            <a:ext cx="7609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способностей, коммуникативных качеств учащихся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00" y="1374312"/>
            <a:ext cx="4098400" cy="273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33" y="2663967"/>
            <a:ext cx="4327834" cy="28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4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399" y="672310"/>
            <a:ext cx="544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632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компетентности родителей в вопросах музыкально-художественного развития детей, в вопросах воспитания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82" y="1321890"/>
            <a:ext cx="4327834" cy="28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9" y="2513184"/>
            <a:ext cx="4409430" cy="293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95" y="436273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7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8399" y="672310"/>
            <a:ext cx="54428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354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доверия родителей, как эффективность педагогической деятельности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4" y="2442283"/>
            <a:ext cx="4327834" cy="288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8" y="1398367"/>
            <a:ext cx="4103716" cy="273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8" y="672310"/>
            <a:ext cx="2881508" cy="2854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37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6944" y="1244475"/>
            <a:ext cx="63661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Кочеткова</a:t>
            </a:r>
          </a:p>
          <a:p>
            <a:pPr marL="450000">
              <a:spcAft>
                <a:spcPts val="0"/>
              </a:spcAft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Маргарита Анатольевна</a:t>
            </a:r>
            <a:endParaRPr lang="ru-RU" sz="3200" b="1" i="1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865062"/>
            <a:ext cx="2011680" cy="199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436" y="1656204"/>
            <a:ext cx="3193499" cy="21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95055" y="2321692"/>
            <a:ext cx="63661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предметно-цикловой комиссии музыкально-теоретических дисциплин МАУДО «ДШИ №2 им. И.Я. Паницкого», работает в школе с 1996 года. </a:t>
            </a:r>
            <a:endParaRPr lang="ru-RU" sz="2800" b="1" i="1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1814" y="4568461"/>
            <a:ext cx="6366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 по 2014 год занимала должность заместителя директора по методической работе.</a:t>
            </a:r>
            <a:endParaRPr lang="ru-RU" sz="2800" b="1" i="1" dirty="0" smtClean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0183" y="511787"/>
            <a:ext cx="5519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1380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1" y="145840"/>
            <a:ext cx="8487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Социально-творческий проект «Музыкальная семья»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3764" y="3150746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Горбунова Валентина Алексеевна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4865062"/>
            <a:ext cx="2011680" cy="199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911" y="1611732"/>
            <a:ext cx="2455402" cy="163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00183" y="511787"/>
            <a:ext cx="5519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Практики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8836" y="2048877"/>
            <a:ext cx="2779541" cy="185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46510" y="2351712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Пашковская Елена Степановна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08122" y="5098996"/>
            <a:ext cx="2418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000" algn="ctr">
              <a:spcAft>
                <a:spcPts val="0"/>
              </a:spcAft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Зинина Марина Николаевна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888" y="3889427"/>
            <a:ext cx="2229951" cy="272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965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344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Горбунова</dc:creator>
  <cp:lastModifiedBy>Валентина Горбунова</cp:lastModifiedBy>
  <cp:revision>13</cp:revision>
  <dcterms:created xsi:type="dcterms:W3CDTF">2021-07-05T07:46:36Z</dcterms:created>
  <dcterms:modified xsi:type="dcterms:W3CDTF">2021-07-05T09:37:58Z</dcterms:modified>
</cp:coreProperties>
</file>