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1" r:id="rId3"/>
    <p:sldId id="267" r:id="rId4"/>
    <p:sldId id="259" r:id="rId5"/>
    <p:sldId id="268" r:id="rId6"/>
    <p:sldId id="269" r:id="rId7"/>
    <p:sldId id="261" r:id="rId8"/>
    <p:sldId id="273" r:id="rId9"/>
    <p:sldId id="272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юлия\Documents\Рабочие документы\Город - единство непохожих\декабрь 2018-июнь 2019\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 flipH="1">
            <a:off x="-57150" y="0"/>
            <a:ext cx="9144000" cy="6858000"/>
          </a:xfrm>
          <a:prstGeom prst="rect">
            <a:avLst/>
          </a:prstGeom>
          <a:noFill/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402013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95202" y="28574"/>
            <a:ext cx="18858387" cy="64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12988" t="5178" r="12988" b="4203"/>
          <a:stretch/>
        </p:blipFill>
        <p:spPr>
          <a:xfrm>
            <a:off x="-57151" y="-33452"/>
            <a:ext cx="9215533" cy="689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2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юлия\Documents\Рабочие документы\Город - единство непохожих\декабрь 2018-июнь 2019\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 flipH="1">
            <a:off x="53704" y="0"/>
            <a:ext cx="9144000" cy="6858000"/>
          </a:xfrm>
          <a:prstGeom prst="rect">
            <a:avLst/>
          </a:prstGeom>
          <a:noFill/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402013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95202" y="28574"/>
            <a:ext cx="18858387" cy="64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403581"/>
              </p:ext>
            </p:extLst>
          </p:nvPr>
        </p:nvGraphicFramePr>
        <p:xfrm>
          <a:off x="35495" y="44623"/>
          <a:ext cx="9108506" cy="6581558"/>
        </p:xfrm>
        <a:graphic>
          <a:graphicData uri="http://schemas.openxmlformats.org/drawingml/2006/table">
            <a:tbl>
              <a:tblPr firstRow="1" firstCol="1" bandRow="1"/>
              <a:tblGrid>
                <a:gridCol w="5949911"/>
                <a:gridCol w="1689481"/>
                <a:gridCol w="1469114"/>
              </a:tblGrid>
              <a:tr h="2861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Необходимое оборудование для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реализации практики в 2021 году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Запрашиваемая сумма 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Имеющаяся сумма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7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Фон </a:t>
                      </a:r>
                      <a:r>
                        <a:rPr lang="en-US" sz="1400" b="0" kern="1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Cactus </a:t>
                      </a:r>
                      <a:r>
                        <a:rPr lang="en-US" sz="1400" b="0" kern="1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GreenMotoExpert</a:t>
                      </a:r>
                      <a:r>
                        <a:rPr lang="en-US" sz="1400" b="0" kern="1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CS</a:t>
                      </a:r>
                      <a:r>
                        <a:rPr lang="ru-RU" sz="1400" b="0" kern="1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b="0" kern="1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PSGME</a:t>
                      </a:r>
                      <a:r>
                        <a:rPr lang="ru-RU" sz="1400" b="0" kern="1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-200</a:t>
                      </a:r>
                      <a:r>
                        <a:rPr lang="en-US" sz="1400" b="0" kern="1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1400" b="0" kern="1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 (съемка видеороликов для </a:t>
                      </a:r>
                      <a:r>
                        <a:rPr lang="ru-RU" sz="1400" b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рубрики #</a:t>
                      </a:r>
                      <a:r>
                        <a:rPr lang="ru-RU" sz="1400" b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Достижения_Лотос</a:t>
                      </a:r>
                      <a:r>
                        <a:rPr lang="ru-RU" sz="1400" b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#</a:t>
                      </a:r>
                      <a:r>
                        <a:rPr lang="ru-RU" sz="1400" b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Шаги_к_успеху</a:t>
                      </a:r>
                      <a:r>
                        <a:rPr lang="ru-RU" sz="1400" b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14 899 руб.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4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Фотокамера (съемка видеороликов для рубрики #</a:t>
                      </a:r>
                      <a:r>
                        <a:rPr lang="ru-RU" sz="1400" b="0" kern="1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Достижения_Лотос</a:t>
                      </a:r>
                      <a:r>
                        <a:rPr lang="ru-RU" sz="1400" b="0" kern="1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#</a:t>
                      </a:r>
                      <a:r>
                        <a:rPr lang="ru-RU" sz="1400" b="0" kern="1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Шаги_к_успеху</a:t>
                      </a:r>
                      <a:r>
                        <a:rPr lang="ru-RU" sz="1400" b="0" kern="1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30000 руб.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3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kern="18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Печать баннера,</a:t>
                      </a:r>
                      <a:r>
                        <a:rPr lang="ru-RU" sz="1400" b="0" kern="1800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kern="18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рекламных букетов, сувенирной продукции</a:t>
                      </a:r>
                      <a:endParaRPr lang="ru-RU" sz="1400" b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20 000руб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5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Значки с символикой марафона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77руб.х100шт.=7700 </a:t>
                      </a:r>
                      <a:r>
                        <a:rPr lang="ru-RU" sz="140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92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расходных  материалов для 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социальных площадок 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(канцелярские (цветная бумага, карандаши, фломастеры, цветной картон, ручки, альбомы и др.) и хозяйственные товары)</a:t>
                      </a: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4000 руб.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4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Планшет для рисования песком с отсеком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500*800 мм(для психологических тренингов)</a:t>
                      </a: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4800руб.х5шт=24000 руб.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Массажные мячи для мелкой моторики (для психологических тренингов)</a:t>
                      </a: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3000 руб.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4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Тактильная дорожка (для психологических тренингов)</a:t>
                      </a: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18000 руб.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8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Расходные материалы для арт-терапии (пластилин, акварельные краски, кисточки, цветной картон, акварельная бумага)</a:t>
                      </a: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3800 руб.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Аренда зрительного зала с услугами звукооператора (6 часов)</a:t>
                      </a: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2750 рубх6ч=16500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Оплата привлеченных специалистов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101</a:t>
                      </a:r>
                      <a:r>
                        <a:rPr lang="ru-RU" sz="1400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399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</a:t>
                      </a:r>
                      <a:endParaRPr lang="ru-RU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50 500руб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131" marR="25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402013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499991" y="6554474"/>
            <a:ext cx="2311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ИТОГО: 151 899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7676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юлия\Documents\Рабочие документы\Город - единство непохожих\декабрь 2018-июнь 2019\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 flipH="1" flipV="1">
            <a:off x="0" y="-14288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5366"/>
            <a:ext cx="2838271" cy="2681946"/>
          </a:xfrm>
          <a:prstGeom prst="flowChartConnector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0100" r="10625"/>
          <a:stretch/>
        </p:blipFill>
        <p:spPr>
          <a:xfrm>
            <a:off x="179512" y="2780928"/>
            <a:ext cx="4608512" cy="39457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1151" r="13776"/>
          <a:stretch/>
        </p:blipFill>
        <p:spPr>
          <a:xfrm>
            <a:off x="4552007" y="61911"/>
            <a:ext cx="4283968" cy="36250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13" y="3883981"/>
            <a:ext cx="3242397" cy="276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юлия\Documents\Рабочие документы\Город - единство непохожих\декабрь 2018-июнь 2019\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 flipH="1">
            <a:off x="-164280" y="0"/>
            <a:ext cx="9144000" cy="6858000"/>
          </a:xfrm>
          <a:prstGeom prst="rect">
            <a:avLst/>
          </a:prstGeom>
          <a:noFill/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402013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95202" y="28574"/>
            <a:ext cx="18858387" cy="64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t="14103" r="15791" b="8975"/>
          <a:stretch/>
        </p:blipFill>
        <p:spPr>
          <a:xfrm>
            <a:off x="1203364" y="266069"/>
            <a:ext cx="6408712" cy="4320480"/>
          </a:xfrm>
        </p:spPr>
      </p:pic>
      <p:sp>
        <p:nvSpPr>
          <p:cNvPr id="3" name="Прямоугольник 2"/>
          <p:cNvSpPr/>
          <p:nvPr/>
        </p:nvSpPr>
        <p:spPr>
          <a:xfrm>
            <a:off x="31946" y="5179185"/>
            <a:ext cx="15279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139700">
                    <a:srgbClr val="1F497D">
                      <a:lumMod val="75000"/>
                      <a:alpha val="40000"/>
                    </a:srgbClr>
                  </a:glow>
                </a:effectLst>
                <a:latin typeface="Arial Black" pitchFamily="34" charset="0"/>
                <a:ea typeface="+mj-ea"/>
                <a:cs typeface="+mj-cs"/>
              </a:rPr>
              <a:t>Цель:</a:t>
            </a:r>
            <a:endParaRPr lang="ru-RU" sz="3200" dirty="0">
              <a:effectLst>
                <a:glow rad="139700">
                  <a:srgbClr val="1F497D">
                    <a:lumMod val="75000"/>
                    <a:alpha val="40000"/>
                  </a:srgb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0433" y="4701482"/>
            <a:ext cx="7200800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инклюзивного положительного опыта у молодых людей с ОВЗ и инвалидностью, а также молодежи г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Саров 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участие в совместных мероприятиях в рамках благотворительного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марафона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«Город – единство непохожих».</a:t>
            </a:r>
          </a:p>
        </p:txBody>
      </p:sp>
    </p:spTree>
    <p:extLst>
      <p:ext uri="{BB962C8B-B14F-4D97-AF65-F5344CB8AC3E}">
        <p14:creationId xmlns:p14="http://schemas.microsoft.com/office/powerpoint/2010/main" val="324490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юлия\Documents\Рабочие документы\Город - единство непохожих\декабрь 2018-июнь 2019\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 flipH="1" flipV="1">
            <a:off x="0" y="2304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9838" r="17713"/>
          <a:stretch/>
        </p:blipFill>
        <p:spPr>
          <a:xfrm rot="20885695">
            <a:off x="-40696" y="-32052"/>
            <a:ext cx="2457025" cy="26791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18494" b="17489"/>
          <a:stretch/>
        </p:blipFill>
        <p:spPr>
          <a:xfrm rot="733685">
            <a:off x="6774369" y="3431304"/>
            <a:ext cx="2448272" cy="3304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22051" t="-2799" r="14162" b="-399"/>
          <a:stretch/>
        </p:blipFill>
        <p:spPr>
          <a:xfrm rot="21071225">
            <a:off x="0" y="4458961"/>
            <a:ext cx="2600320" cy="23664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17850" r="5502" b="-798"/>
          <a:stretch/>
        </p:blipFill>
        <p:spPr>
          <a:xfrm>
            <a:off x="3065808" y="4791496"/>
            <a:ext cx="3349105" cy="25198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99932" y="453300"/>
            <a:ext cx="3803092" cy="1077218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RU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Достижения_Лотос</a:t>
            </a:r>
            <a:endParaRPr lang="en-US" sz="3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Шаги_к_успеху</a:t>
            </a:r>
            <a:endParaRPr lang="ru-RU" sz="3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0" r="-16" b="7081"/>
          <a:stretch/>
        </p:blipFill>
        <p:spPr>
          <a:xfrm rot="805287">
            <a:off x="7172073" y="68786"/>
            <a:ext cx="2011506" cy="24598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t="-400" b="-1"/>
          <a:stretch/>
        </p:blipFill>
        <p:spPr>
          <a:xfrm>
            <a:off x="2140041" y="1669430"/>
            <a:ext cx="5322872" cy="3221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юлия\Documents\Рабочие документы\Город - единство непохожих\декабрь 2018-июнь 2019\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 flipH="1" flipV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6" descr="IMG_11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" b="12500"/>
          <a:stretch>
            <a:fillRect/>
          </a:stretch>
        </p:blipFill>
        <p:spPr bwMode="auto">
          <a:xfrm>
            <a:off x="4640757" y="3628504"/>
            <a:ext cx="4402832" cy="304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7123"/>
            <a:ext cx="5255568" cy="34971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" y="3659643"/>
            <a:ext cx="4536504" cy="30186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00" y="387784"/>
            <a:ext cx="2852936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1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юлия\Documents\Рабочие документы\Город - единство непохожих\декабрь 2018-июнь 2019\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 flipH="1" flipV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5" t="3537" r="11014" b="15110"/>
          <a:stretch/>
        </p:blipFill>
        <p:spPr>
          <a:xfrm>
            <a:off x="4682613" y="260648"/>
            <a:ext cx="4155586" cy="28963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" y="260648"/>
            <a:ext cx="3744416" cy="2808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11" y="3717032"/>
            <a:ext cx="3744416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9626" r="7411" b="2325"/>
          <a:stretch/>
        </p:blipFill>
        <p:spPr>
          <a:xfrm>
            <a:off x="4776569" y="3780482"/>
            <a:ext cx="4140968" cy="28391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39" y="1912724"/>
            <a:ext cx="2960545" cy="296054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10451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0.145\gya\Фотографии\Город - единство непохожих\Город - единство непохожих - 12.06.2015\DSC04503.JPG"/>
          <p:cNvPicPr>
            <a:picLocks noChangeAspect="1" noChangeArrowheads="1"/>
          </p:cNvPicPr>
          <p:nvPr/>
        </p:nvPicPr>
        <p:blipFill>
          <a:blip r:embed="rId2" cstate="print"/>
          <a:srcRect l="5207"/>
          <a:stretch>
            <a:fillRect/>
          </a:stretch>
        </p:blipFill>
        <p:spPr bwMode="auto">
          <a:xfrm>
            <a:off x="0" y="-24"/>
            <a:ext cx="9117361" cy="6424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86454"/>
            <a:ext cx="91440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tx2">
                      <a:lumMod val="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Мы РАЗНЫЕ, но мы РАВНЫЕ!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39700">
                  <a:schemeClr val="tx2">
                    <a:lumMod val="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юлия\Documents\Рабочие документы\Город - единство непохожих\декабрь 2018-июнь 2019\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 flipH="1" flipV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996" y="3627038"/>
            <a:ext cx="3960440" cy="2970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-399" r="1176" b="18500"/>
          <a:stretch/>
        </p:blipFill>
        <p:spPr>
          <a:xfrm>
            <a:off x="196651" y="3627038"/>
            <a:ext cx="4354215" cy="2953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1" r="-2239" b="14720"/>
          <a:stretch/>
        </p:blipFill>
        <p:spPr>
          <a:xfrm>
            <a:off x="196651" y="308166"/>
            <a:ext cx="6201528" cy="29570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179" y="528890"/>
            <a:ext cx="2736304" cy="2736304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58339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юлия\Documents\Рабочие документы\Город - единство непохожих\декабрь 2018-июнь 2019\1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 flipH="1" flipV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574"/>
            <a:ext cx="4699214" cy="26370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8"/>
          <a:stretch/>
        </p:blipFill>
        <p:spPr>
          <a:xfrm>
            <a:off x="227351" y="2996952"/>
            <a:ext cx="4608512" cy="35616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387" r="24800" b="-1"/>
          <a:stretch/>
        </p:blipFill>
        <p:spPr>
          <a:xfrm>
            <a:off x="5456698" y="91879"/>
            <a:ext cx="3342784" cy="39703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184" y="4186617"/>
            <a:ext cx="2327496" cy="233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4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203</Words>
  <Application>Microsoft Office PowerPoint</Application>
  <PresentationFormat>Экран (4:3)</PresentationFormat>
  <Paragraphs>45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РАЗНЫЕ, но мы РАВНЫЕ!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Методист</dc:creator>
  <cp:lastModifiedBy>Андрей Королёв</cp:lastModifiedBy>
  <cp:revision>25</cp:revision>
  <dcterms:created xsi:type="dcterms:W3CDTF">2018-11-30T08:15:18Z</dcterms:created>
  <dcterms:modified xsi:type="dcterms:W3CDTF">2021-07-12T08:10:03Z</dcterms:modified>
</cp:coreProperties>
</file>