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7" r:id="rId5"/>
    <p:sldId id="268" r:id="rId6"/>
    <p:sldId id="272" r:id="rId7"/>
    <p:sldId id="273" r:id="rId8"/>
    <p:sldId id="274" r:id="rId9"/>
    <p:sldId id="269" r:id="rId10"/>
    <p:sldId id="270" r:id="rId11"/>
    <p:sldId id="26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12559-A150-4241-844D-397069B0AF9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B98F8-CD0F-433A-86A7-D9F598ECF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7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2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0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5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2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6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98F8-CD0F-433A-86A7-D9F598ECFC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6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1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7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1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7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5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7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5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6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1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E7C7-4ACE-437B-9BC8-5F9C98808283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1545-2895-4853-A687-CF0FF58D2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3088" y="316299"/>
            <a:ext cx="8473926" cy="12704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9776" y="2566758"/>
            <a:ext cx="6231066" cy="23674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680" y="338611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ГК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0632" y="2873311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Городской открытый конкурс военно-патриотической песни «Крылья памяти»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4331" y="63579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Снежинский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городской округ 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8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58E093-2816-4384-8DA1-0A3237C14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8208" y="1484784"/>
            <a:ext cx="2634986" cy="35133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BC0537-601A-46F1-8DC0-0061267AF4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1" r="26931"/>
          <a:stretch/>
        </p:blipFill>
        <p:spPr>
          <a:xfrm>
            <a:off x="609600" y="1493329"/>
            <a:ext cx="2650798" cy="35343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6A8B3-C74B-499E-8A88-BF811D49A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9140" r="44862" b="27817"/>
          <a:stretch/>
        </p:blipFill>
        <p:spPr>
          <a:xfrm>
            <a:off x="4773904" y="1484784"/>
            <a:ext cx="2650798" cy="353439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E74895-896A-4C2D-8E73-EB271143FE79}"/>
              </a:ext>
            </a:extLst>
          </p:cNvPr>
          <p:cNvSpPr/>
          <p:nvPr/>
        </p:nvSpPr>
        <p:spPr>
          <a:xfrm>
            <a:off x="609600" y="5103416"/>
            <a:ext cx="2650798" cy="12071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05DA7A9-0C6C-462E-AEFA-9184020228F3}"/>
              </a:ext>
            </a:extLst>
          </p:cNvPr>
          <p:cNvSpPr/>
          <p:nvPr/>
        </p:nvSpPr>
        <p:spPr>
          <a:xfrm>
            <a:off x="4773904" y="5086326"/>
            <a:ext cx="2650798" cy="1224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6908507-7376-4E84-87D8-E3F514E60DAC}"/>
              </a:ext>
            </a:extLst>
          </p:cNvPr>
          <p:cNvSpPr/>
          <p:nvPr/>
        </p:nvSpPr>
        <p:spPr>
          <a:xfrm>
            <a:off x="8938208" y="5097491"/>
            <a:ext cx="2650798" cy="1224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AB838-F706-4787-A2C1-BABC429F8DF7}"/>
              </a:ext>
            </a:extLst>
          </p:cNvPr>
          <p:cNvSpPr txBox="1"/>
          <p:nvPr/>
        </p:nvSpPr>
        <p:spPr>
          <a:xfrm>
            <a:off x="722137" y="5229200"/>
            <a:ext cx="2425723" cy="120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Е.В.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Дворца творчества </a:t>
            </a: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8C7AB-F933-411D-BAF6-D938CC45928D}"/>
              </a:ext>
            </a:extLst>
          </p:cNvPr>
          <p:cNvSpPr txBox="1"/>
          <p:nvPr/>
        </p:nvSpPr>
        <p:spPr>
          <a:xfrm>
            <a:off x="4896507" y="5199163"/>
            <a:ext cx="2425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Ивлева Т.Ю.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Дворца творчества </a:t>
            </a: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24D31-17A5-4312-8E8B-EA67F0FC31E4}"/>
              </a:ext>
            </a:extLst>
          </p:cNvPr>
          <p:cNvSpPr txBox="1"/>
          <p:nvPr/>
        </p:nvSpPr>
        <p:spPr>
          <a:xfrm>
            <a:off x="8938208" y="5106033"/>
            <a:ext cx="2650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Соснина Е.Э.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Дворца творчества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00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917F1D-DB23-4B44-87D0-6B27DCF477D8}"/>
              </a:ext>
            </a:extLst>
          </p:cNvPr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597E4A-5C54-468C-86E6-8B583B173BFC}"/>
              </a:ext>
            </a:extLst>
          </p:cNvPr>
          <p:cNvSpPr/>
          <p:nvPr/>
        </p:nvSpPr>
        <p:spPr>
          <a:xfrm>
            <a:off x="609600" y="1600206"/>
            <a:ext cx="10972800" cy="45259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A9DEAB-12CA-45D9-8209-48667B5F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практики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F23729-10F2-48F7-9496-547F106F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774"/>
            <a:ext cx="10972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конкурса военно-патриотической песни «Крылья памяти» вошла в муниципальную программу «Реализация государственной национальной политики на территории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округа» на 2021-2025 гг. (Постановление администрации СГО от 14.04.21/№481)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охвата аудитории участников конкурса, в том числе в Челябинской области и территориях присутствия ГК «Росатом»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спонсоров и партнеров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традиций конкурса, а также их дальнейшее развитие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вокалистов и педагогов в конкурсах и мероприятиях патриотической направленности различного уровня 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практики </a:t>
            </a:r>
          </a:p>
        </p:txBody>
      </p:sp>
    </p:spTree>
    <p:extLst>
      <p:ext uri="{BB962C8B-B14F-4D97-AF65-F5344CB8AC3E}">
        <p14:creationId xmlns:p14="http://schemas.microsoft.com/office/powerpoint/2010/main" val="396341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2ABC42-E070-489D-8C01-B01FF10B2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453688"/>
            <a:ext cx="7704856" cy="51365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01647-217D-4115-82A0-8240E8F2A20E}"/>
              </a:ext>
            </a:extLst>
          </p:cNvPr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F42FAC0-94A8-4A63-8DC9-59D069C938F0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открытый конкурс военно-патриотической песни «Крылья памяти» 2021года</a:t>
            </a:r>
          </a:p>
        </p:txBody>
      </p:sp>
    </p:spTree>
    <p:extLst>
      <p:ext uri="{BB962C8B-B14F-4D97-AF65-F5344CB8AC3E}">
        <p14:creationId xmlns:p14="http://schemas.microsoft.com/office/powerpoint/2010/main" val="34020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B47517-111B-412E-B49B-866C261FB84E}"/>
              </a:ext>
            </a:extLst>
          </p:cNvPr>
          <p:cNvSpPr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600205"/>
            <a:ext cx="5342384" cy="45259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Предпосылки, цель и задачи практики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1600207"/>
            <a:ext cx="5342384" cy="532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26C924-CFA6-4C86-B3CD-52ED7F9D767B}"/>
              </a:ext>
            </a:extLst>
          </p:cNvPr>
          <p:cNvSpPr/>
          <p:nvPr/>
        </p:nvSpPr>
        <p:spPr>
          <a:xfrm>
            <a:off x="6228320" y="1609130"/>
            <a:ext cx="5342384" cy="45259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04371-8166-4EF9-A28D-C60F0D45FE2E}"/>
              </a:ext>
            </a:extLst>
          </p:cNvPr>
          <p:cNvSpPr txBox="1"/>
          <p:nvPr/>
        </p:nvSpPr>
        <p:spPr>
          <a:xfrm>
            <a:off x="945839" y="2264803"/>
            <a:ext cx="50426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патриотизма и гражданственности у жителей города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комфортной среды для развития творческого потенциала детей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Популяризации жанра военно-патриотической песни в обществе</a:t>
            </a:r>
          </a:p>
          <a:p>
            <a:endParaRPr lang="ru-RU" dirty="0"/>
          </a:p>
        </p:txBody>
      </p:sp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4EBF1947-B07C-42CC-B47D-AD5FA5A95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541" y="2264803"/>
            <a:ext cx="312261" cy="416339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id="{C5A18F30-180F-4B2E-A528-4E12D13D9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541" y="3593955"/>
            <a:ext cx="312261" cy="416339"/>
          </a:xfrm>
          <a:prstGeom prst="rect">
            <a:avLst/>
          </a:prstGeom>
        </p:spPr>
      </p:pic>
      <p:pic>
        <p:nvPicPr>
          <p:cNvPr id="13" name="Рисунок 12" descr="Маркеры-галочки">
            <a:extLst>
              <a:ext uri="{FF2B5EF4-FFF2-40B4-BE49-F238E27FC236}">
                <a16:creationId xmlns:a16="http://schemas.microsoft.com/office/drawing/2014/main" id="{995C92F7-4B3A-4AD6-9057-A290682F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884" y="4923107"/>
            <a:ext cx="312261" cy="4163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85CB12-7612-475B-8DAB-2F8D112EE874}"/>
              </a:ext>
            </a:extLst>
          </p:cNvPr>
          <p:cNvSpPr txBox="1"/>
          <p:nvPr/>
        </p:nvSpPr>
        <p:spPr>
          <a:xfrm>
            <a:off x="6213106" y="1600204"/>
            <a:ext cx="5342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68646-329B-4D02-B622-63B24BBF71FC}"/>
              </a:ext>
            </a:extLst>
          </p:cNvPr>
          <p:cNvSpPr txBox="1"/>
          <p:nvPr/>
        </p:nvSpPr>
        <p:spPr>
          <a:xfrm>
            <a:off x="6559533" y="2137533"/>
            <a:ext cx="50808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сохранения исторической памяти, воспитания личности гражданина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образовательный процесс новыми формами гражданско-патриотического воспитания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культурное пространство для людей разных возрастов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Маркеры-галочки">
            <a:extLst>
              <a:ext uri="{FF2B5EF4-FFF2-40B4-BE49-F238E27FC236}">
                <a16:creationId xmlns:a16="http://schemas.microsoft.com/office/drawing/2014/main" id="{D6667DFC-DF0F-40DF-B269-DE2B8213C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7052" y="2284572"/>
            <a:ext cx="312261" cy="416339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id="{A3E97BE1-FD23-4CCB-AF87-F144D8273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7052" y="3613724"/>
            <a:ext cx="312261" cy="416339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id="{41BCD02C-16BD-4E88-B39C-2D5285EF1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9395" y="4942876"/>
            <a:ext cx="312261" cy="4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C4B8A3-F71E-4A1A-9E85-B3C7345C09BA}"/>
              </a:ext>
            </a:extLst>
          </p:cNvPr>
          <p:cNvSpPr/>
          <p:nvPr/>
        </p:nvSpPr>
        <p:spPr>
          <a:xfrm>
            <a:off x="609600" y="1600205"/>
            <a:ext cx="2678088" cy="45259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DD5BB-5C74-4DB8-A46C-6530DA49D773}"/>
              </a:ext>
            </a:extLst>
          </p:cNvPr>
          <p:cNvSpPr txBox="1"/>
          <p:nvPr/>
        </p:nvSpPr>
        <p:spPr>
          <a:xfrm>
            <a:off x="688504" y="1634889"/>
            <a:ext cx="2520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2010 года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дети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лет – 21 год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годы было 1505 участников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конкурсных дня, Гала-концерт и церемония награждения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AE45F4C-E29F-4BC6-A4EF-B3D20C0C6A63}"/>
              </a:ext>
            </a:extLst>
          </p:cNvPr>
          <p:cNvSpPr/>
          <p:nvPr/>
        </p:nvSpPr>
        <p:spPr>
          <a:xfrm>
            <a:off x="4072880" y="1567553"/>
            <a:ext cx="7509520" cy="45259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BAAECB-38A1-4102-9B9B-940987A4B7A3}"/>
              </a:ext>
            </a:extLst>
          </p:cNvPr>
          <p:cNvSpPr txBox="1"/>
          <p:nvPr/>
        </p:nvSpPr>
        <p:spPr>
          <a:xfrm>
            <a:off x="4151784" y="1700808"/>
            <a:ext cx="756376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творческих объединений по вокалу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учреждений культуры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общеобразовательных школ и учреждений дополнительного образования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коррекционных школ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и в трудной жизненной ситуации, из многодетных семей, а также «группы риска»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создает «ситуацию успеха» каждому ребенку</a:t>
            </a:r>
          </a:p>
          <a:p>
            <a:pPr>
              <a:lnSpc>
                <a:spcPct val="15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B0047B84-2448-4CD0-80FE-1CF85B077206}"/>
              </a:ext>
            </a:extLst>
          </p:cNvPr>
          <p:cNvSpPr/>
          <p:nvPr/>
        </p:nvSpPr>
        <p:spPr>
          <a:xfrm rot="5400000">
            <a:off x="1566196" y="3521501"/>
            <a:ext cx="4248472" cy="607086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3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CD1ED-4478-4AC8-8AA4-1E559243F85E}"/>
              </a:ext>
            </a:extLst>
          </p:cNvPr>
          <p:cNvSpPr/>
          <p:nvPr/>
        </p:nvSpPr>
        <p:spPr>
          <a:xfrm>
            <a:off x="609600" y="1625346"/>
            <a:ext cx="2708322" cy="45299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944A6-ECE9-4A47-9473-9DA4E7B9F4F1}"/>
              </a:ext>
            </a:extLst>
          </p:cNvPr>
          <p:cNvSpPr txBox="1"/>
          <p:nvPr/>
        </p:nvSpPr>
        <p:spPr>
          <a:xfrm>
            <a:off x="625128" y="1751269"/>
            <a:ext cx="27344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творчества детей и молодежи: сцена и театральный зал со световым и звуковым оборудованием; дополнительные помещения для создания комфортных условий участия в конкурсе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C57814-FEA0-4347-88AF-F82E04481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456" r="4044" b="1"/>
          <a:stretch/>
        </p:blipFill>
        <p:spPr>
          <a:xfrm>
            <a:off x="3369369" y="1625346"/>
            <a:ext cx="2880321" cy="45142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5C565C-1361-477E-B225-CE1FB81FDFAF}"/>
              </a:ext>
            </a:extLst>
          </p:cNvPr>
          <p:cNvSpPr/>
          <p:nvPr/>
        </p:nvSpPr>
        <p:spPr>
          <a:xfrm>
            <a:off x="6298231" y="1628800"/>
            <a:ext cx="5270376" cy="21482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E76824-6272-47EC-826E-B52F1BC3AE59}"/>
              </a:ext>
            </a:extLst>
          </p:cNvPr>
          <p:cNvSpPr txBox="1"/>
          <p:nvPr/>
        </p:nvSpPr>
        <p:spPr>
          <a:xfrm>
            <a:off x="6354217" y="1641110"/>
            <a:ext cx="51423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отечественных композиторов разных эпох и поколений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истории нашего государства, его героическое прошлое и настоящее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BDCCE9-A5A4-4E58-8433-F83FB994A962}"/>
              </a:ext>
            </a:extLst>
          </p:cNvPr>
          <p:cNvSpPr/>
          <p:nvPr/>
        </p:nvSpPr>
        <p:spPr>
          <a:xfrm>
            <a:off x="6291335" y="3841046"/>
            <a:ext cx="5277272" cy="23122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6B4A-F1FC-4549-A32E-0631A26D233F}"/>
              </a:ext>
            </a:extLst>
          </p:cNvPr>
          <p:cNvSpPr txBox="1"/>
          <p:nvPr/>
        </p:nvSpPr>
        <p:spPr>
          <a:xfrm>
            <a:off x="6322844" y="3890361"/>
            <a:ext cx="5245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Логотип-эмблема, который прослеживается в оформлении конкурса и наградной продукции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бюджетных средств, а также спонсируется партнерами</a:t>
            </a:r>
          </a:p>
        </p:txBody>
      </p:sp>
    </p:spTree>
    <p:extLst>
      <p:ext uri="{BB962C8B-B14F-4D97-AF65-F5344CB8AC3E}">
        <p14:creationId xmlns:p14="http://schemas.microsoft.com/office/powerpoint/2010/main" val="144524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практики. Отзывы участников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CD1ED-4478-4AC8-8AA4-1E559243F85E}"/>
              </a:ext>
            </a:extLst>
          </p:cNvPr>
          <p:cNvSpPr/>
          <p:nvPr/>
        </p:nvSpPr>
        <p:spPr>
          <a:xfrm>
            <a:off x="609600" y="1661802"/>
            <a:ext cx="7358608" cy="4493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A30F1-73E3-46BB-872A-309F8801BC0D}"/>
              </a:ext>
            </a:extLst>
          </p:cNvPr>
          <p:cNvSpPr txBox="1"/>
          <p:nvPr/>
        </p:nvSpPr>
        <p:spPr>
          <a:xfrm>
            <a:off x="574779" y="1663425"/>
            <a:ext cx="74306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Наташа Щ.: «Участвую в конкурсе уже семь лет. Для меня конкурс – это дань памяти тем, кто пролил кровь за нас. Конкурс ежегодный, и верю, что он будет продолжаться»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 К.: «Патриотические песни в 21 веке нужно петь обязательно»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В.: «Мы поем песни о тех, кто нас защищал, если бы не они, мы бы не жили»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Кира Л.: «Крылья памяти» – это крылья Победы, которая всегда будет с нами»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Лена К.: «Патриотические песни нужны, чтобы вспоминать, передавать, сохранять. «Крылья памяти» – это символ, который связывает времена и эпохи, а нам помогает не забывать нашу историю»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B4AA8D-5290-4C13-B9FD-470FA7B0D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r="17100"/>
          <a:stretch/>
        </p:blipFill>
        <p:spPr>
          <a:xfrm>
            <a:off x="7996605" y="1664236"/>
            <a:ext cx="3585795" cy="44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CD1ED-4478-4AC8-8AA4-1E559243F85E}"/>
              </a:ext>
            </a:extLst>
          </p:cNvPr>
          <p:cNvSpPr/>
          <p:nvPr/>
        </p:nvSpPr>
        <p:spPr>
          <a:xfrm>
            <a:off x="609600" y="1661803"/>
            <a:ext cx="10972800" cy="10472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0D8E5-DB9D-45A9-9114-73716EB750EF}"/>
              </a:ext>
            </a:extLst>
          </p:cNvPr>
          <p:cNvSpPr txBox="1"/>
          <p:nvPr/>
        </p:nvSpPr>
        <p:spPr>
          <a:xfrm>
            <a:off x="602104" y="1661802"/>
            <a:ext cx="10972800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Популярность среди участников и жителей в Снежинске и в регионе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Преданность конкурсу и престижность участия в нем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D1CCD-7037-48B1-A2DB-EB803B131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38851" r="6469" b="15095"/>
          <a:stretch/>
        </p:blipFill>
        <p:spPr>
          <a:xfrm>
            <a:off x="596021" y="2991386"/>
            <a:ext cx="3957890" cy="29423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5B2D35-F9E8-4DD9-998C-CE4F1D66B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6" y="2955382"/>
            <a:ext cx="2411956" cy="30143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DB0D3B-0E88-49C1-A934-B3596AF99BD8}"/>
              </a:ext>
            </a:extLst>
          </p:cNvPr>
          <p:cNvSpPr/>
          <p:nvPr/>
        </p:nvSpPr>
        <p:spPr>
          <a:xfrm>
            <a:off x="5327850" y="2971706"/>
            <a:ext cx="3595413" cy="13229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К.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Дебютант 2013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87D444-E5B3-41E2-9243-2772D51D4AF7}"/>
              </a:ext>
            </a:extLst>
          </p:cNvPr>
          <p:cNvSpPr/>
          <p:nvPr/>
        </p:nvSpPr>
        <p:spPr>
          <a:xfrm>
            <a:off x="4760763" y="4628080"/>
            <a:ext cx="3595413" cy="13229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К.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Гран-при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6491483-7B1E-4D63-96B2-B98D7A40E727}"/>
              </a:ext>
            </a:extLst>
          </p:cNvPr>
          <p:cNvSpPr/>
          <p:nvPr/>
        </p:nvSpPr>
        <p:spPr>
          <a:xfrm rot="16200000" flipH="1">
            <a:off x="4297292" y="3435177"/>
            <a:ext cx="1322986" cy="396044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91AB36E9-5A0D-4DFB-B139-25C2636F2CC0}"/>
              </a:ext>
            </a:extLst>
          </p:cNvPr>
          <p:cNvSpPr/>
          <p:nvPr/>
        </p:nvSpPr>
        <p:spPr>
          <a:xfrm rot="5400000">
            <a:off x="8063749" y="5091551"/>
            <a:ext cx="1322986" cy="396044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4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CD1ED-4478-4AC8-8AA4-1E559243F85E}"/>
              </a:ext>
            </a:extLst>
          </p:cNvPr>
          <p:cNvSpPr/>
          <p:nvPr/>
        </p:nvSpPr>
        <p:spPr>
          <a:xfrm>
            <a:off x="609600" y="1661803"/>
            <a:ext cx="10972800" cy="10472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0D8E5-DB9D-45A9-9114-73716EB750EF}"/>
              </a:ext>
            </a:extLst>
          </p:cNvPr>
          <p:cNvSpPr txBox="1"/>
          <p:nvPr/>
        </p:nvSpPr>
        <p:spPr>
          <a:xfrm>
            <a:off x="602104" y="1661802"/>
            <a:ext cx="10972800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Число призеров в 2010 году – 20 человек, в 2021 – 68. Всего за 12 лет 522 призера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Растущее качество исполнения произведений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DB0D3B-0E88-49C1-A934-B3596AF99BD8}"/>
              </a:ext>
            </a:extLst>
          </p:cNvPr>
          <p:cNvSpPr/>
          <p:nvPr/>
        </p:nvSpPr>
        <p:spPr>
          <a:xfrm>
            <a:off x="7960475" y="2953175"/>
            <a:ext cx="3595413" cy="29978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Гран-при в номинации «Ансамбль» в 2021 году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театр «Подснежник»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6491483-7B1E-4D63-96B2-B98D7A40E727}"/>
              </a:ext>
            </a:extLst>
          </p:cNvPr>
          <p:cNvSpPr/>
          <p:nvPr/>
        </p:nvSpPr>
        <p:spPr>
          <a:xfrm rot="16200000" flipH="1">
            <a:off x="6168506" y="4223372"/>
            <a:ext cx="2997892" cy="457500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AB9A0-8E65-406D-BABC-3A0209EA0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4" y="2953175"/>
            <a:ext cx="4496837" cy="2997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A716D2-D108-4272-8D39-8CA487B5F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r="1459" b="1818"/>
          <a:stretch/>
        </p:blipFill>
        <p:spPr>
          <a:xfrm>
            <a:off x="5231904" y="2953175"/>
            <a:ext cx="2081069" cy="29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практики. Отзывы зрителей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5CD1ED-4478-4AC8-8AA4-1E559243F85E}"/>
              </a:ext>
            </a:extLst>
          </p:cNvPr>
          <p:cNvSpPr/>
          <p:nvPr/>
        </p:nvSpPr>
        <p:spPr>
          <a:xfrm>
            <a:off x="609599" y="1661802"/>
            <a:ext cx="10937977" cy="4359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A30F1-73E3-46BB-872A-309F8801BC0D}"/>
              </a:ext>
            </a:extLst>
          </p:cNvPr>
          <p:cNvSpPr txBox="1"/>
          <p:nvPr/>
        </p:nvSpPr>
        <p:spPr>
          <a:xfrm>
            <a:off x="574777" y="1764103"/>
            <a:ext cx="10972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«Нам, людям старшего поколения, приятно, что наши внуки любят свою страну, чтят память, очень вдумчиво и тепло поют»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 «Крылья памяти» необходим всем. На патриотических песнях воспитываются поколения»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«Патриотическая песня – песня нашей страны, и важно сохранить и продолжить этот конкурс»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давно доказала, что такая ценность как патриотизм, необходима для нашего общества, особенно для подрастающего поколения»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«Исполняя песню о войне, о подвигах наших солдат, артист переживает события, о которых поется в песне, он сам оказывается в гуще событий, и идет сильное воздействие как на юные души исполнителей, так и сердца слушателей. Конкурс необходим, его надо поддерживать и развивать»</a:t>
            </a:r>
          </a:p>
        </p:txBody>
      </p:sp>
    </p:spTree>
    <p:extLst>
      <p:ext uri="{BB962C8B-B14F-4D97-AF65-F5344CB8AC3E}">
        <p14:creationId xmlns:p14="http://schemas.microsoft.com/office/powerpoint/2010/main" val="364333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20053A-B667-4A3D-A455-B26B1B5813B5}"/>
              </a:ext>
            </a:extLst>
          </p:cNvPr>
          <p:cNvSpPr/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3FAF0E-2649-46B1-A3B0-FBCEB989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Команда. Лидеры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2C1F90-8300-43B2-9773-59F6D65EAEF2}"/>
              </a:ext>
            </a:extLst>
          </p:cNvPr>
          <p:cNvSpPr/>
          <p:nvPr/>
        </p:nvSpPr>
        <p:spPr>
          <a:xfrm>
            <a:off x="4344341" y="4266838"/>
            <a:ext cx="3095233" cy="19302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Моломина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МБОУ ДО «Дворец творчества детей и молодежи имени В.М. Комарова»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06101-3070-402C-A264-5450EBE94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-42" r="23319" b="42"/>
          <a:stretch/>
        </p:blipFill>
        <p:spPr>
          <a:xfrm>
            <a:off x="8139580" y="1626049"/>
            <a:ext cx="3435163" cy="45802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2525D9-6ADF-4D47-97A8-E83DD9887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" b="11273"/>
          <a:stretch/>
        </p:blipFill>
        <p:spPr>
          <a:xfrm>
            <a:off x="609600" y="1626049"/>
            <a:ext cx="3435163" cy="458021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E822CD-67EC-4AAA-8C1B-3BEF9C011145}"/>
              </a:ext>
            </a:extLst>
          </p:cNvPr>
          <p:cNvSpPr/>
          <p:nvPr/>
        </p:nvSpPr>
        <p:spPr>
          <a:xfrm>
            <a:off x="4799788" y="1626498"/>
            <a:ext cx="3040216" cy="14401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Корепанов В.А.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СГОО «Союз ветеранов боевых действий»</a:t>
            </a: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A96BD7CA-C313-488E-965A-176FC885584E}"/>
              </a:ext>
            </a:extLst>
          </p:cNvPr>
          <p:cNvSpPr/>
          <p:nvPr/>
        </p:nvSpPr>
        <p:spPr>
          <a:xfrm rot="16200000" flipH="1">
            <a:off x="3820757" y="2152145"/>
            <a:ext cx="1440160" cy="388865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95B039C8-BAAA-474C-AC57-90B39E392D82}"/>
              </a:ext>
            </a:extLst>
          </p:cNvPr>
          <p:cNvSpPr/>
          <p:nvPr/>
        </p:nvSpPr>
        <p:spPr>
          <a:xfrm rot="5400000">
            <a:off x="6701707" y="5058771"/>
            <a:ext cx="1930228" cy="346362"/>
          </a:xfrm>
          <a:prstGeom prst="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92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757</Words>
  <Application>Microsoft Office PowerPoint</Application>
  <PresentationFormat>Широкоэкранный</PresentationFormat>
  <Paragraphs>88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Предпосылки, цель и задачи практики</vt:lpstr>
      <vt:lpstr>Реализация практики</vt:lpstr>
      <vt:lpstr>Реализация практики</vt:lpstr>
      <vt:lpstr>Реализация практики. Отзывы участников</vt:lpstr>
      <vt:lpstr>Результаты практики</vt:lpstr>
      <vt:lpstr>Результаты практики</vt:lpstr>
      <vt:lpstr>Реализация практики. Отзывы зрителей</vt:lpstr>
      <vt:lpstr>Команда. Лидеры проекта</vt:lpstr>
      <vt:lpstr>Команда проекта</vt:lpstr>
      <vt:lpstr>Перспективы развития практики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USER_356</dc:creator>
  <cp:lastModifiedBy>Петрова Дарья Евгеньевна</cp:lastModifiedBy>
  <cp:revision>37</cp:revision>
  <dcterms:created xsi:type="dcterms:W3CDTF">2018-11-22T10:42:23Z</dcterms:created>
  <dcterms:modified xsi:type="dcterms:W3CDTF">2021-07-15T14:33:47Z</dcterms:modified>
</cp:coreProperties>
</file>