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88" r:id="rId6"/>
    <p:sldId id="271" r:id="rId7"/>
    <p:sldId id="270" r:id="rId8"/>
    <p:sldId id="272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1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2352-E4E9-43BA-89A5-0BDFD42118B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4E39-C6CE-4606-9A31-F25EAE7F4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Отчётная презентация 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реализации проекта 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Праздника Урожая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«ОСЕНИНЫ-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203920"/>
          </a:xfrm>
        </p:spPr>
        <p:txBody>
          <a:bodyPr>
            <a:normAutofit fontScale="85000" lnSpcReduction="10000"/>
          </a:bodyPr>
          <a:lstStyle/>
          <a:p>
            <a:r>
              <a:rPr lang="ru-RU" b="1" i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МБУК «</a:t>
            </a:r>
            <a:r>
              <a:rPr lang="ru-RU" b="1" i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Удомельский</a:t>
            </a:r>
            <a:r>
              <a:rPr lang="ru-RU" b="1" i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центр культуры и досуга» </a:t>
            </a:r>
          </a:p>
          <a:p>
            <a:r>
              <a:rPr lang="ru-RU" b="1" i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г.Удомля 2021</a:t>
            </a:r>
            <a:endParaRPr lang="ru-RU" b="1" i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14096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среди первичных ветеранских организаций </a:t>
            </a:r>
            <a:r>
              <a:rPr lang="ru-RU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Удомельского</a:t>
            </a:r>
            <a:r>
              <a:rPr lang="ru-RU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городского                  округа</a:t>
            </a:r>
            <a:endParaRPr lang="ru-RU" sz="3600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Лидеры практики</a:t>
            </a:r>
            <a:endParaRPr lang="ru-RU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НИКИТ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2520280" cy="3180163"/>
          </a:xfrm>
          <a:prstGeom prst="rect">
            <a:avLst/>
          </a:prstGeom>
        </p:spPr>
      </p:pic>
      <p:pic>
        <p:nvPicPr>
          <p:cNvPr id="5" name="Рисунок 4" descr="ЖУРАВЛ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2383619" cy="3140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147" y="4509120"/>
            <a:ext cx="25582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Журавлева А.В.</a:t>
            </a:r>
          </a:p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Председатель Совета </a:t>
            </a:r>
          </a:p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ветеранов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9976" y="5157192"/>
            <a:ext cx="4024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Никитина Л.Н.  </a:t>
            </a:r>
          </a:p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Директор МБУК </a:t>
            </a:r>
          </a:p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Удомельский</a:t>
            </a:r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центр культуры и досуга»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9556" y="5934670"/>
            <a:ext cx="2977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Климкина Н.Г.  </a:t>
            </a:r>
          </a:p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Специалист по культурно-</a:t>
            </a:r>
          </a:p>
          <a:p>
            <a:pPr algn="ctr"/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массовым мероприятиям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0HEk4kjHFS4 (1).jpg"/>
          <p:cNvPicPr>
            <a:picLocks noChangeAspect="1"/>
          </p:cNvPicPr>
          <p:nvPr/>
        </p:nvPicPr>
        <p:blipFill>
          <a:blip r:embed="rId5" cstate="print"/>
          <a:srcRect l="3801" t="18500" r="8001"/>
          <a:stretch>
            <a:fillRect/>
          </a:stretch>
        </p:blipFill>
        <p:spPr>
          <a:xfrm>
            <a:off x="6732240" y="3284984"/>
            <a:ext cx="1872208" cy="2350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5.jpg"/>
          <p:cNvPicPr>
            <a:picLocks noChangeAspect="1"/>
          </p:cNvPicPr>
          <p:nvPr/>
        </p:nvPicPr>
        <p:blipFill>
          <a:blip r:embed="rId2" cstate="print"/>
          <a:srcRect l="-1974" t="26900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709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Современная Удомля- Калининская АЭС является градообразующим предприятием, дает 98 % объёма промышленного производства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Удомельского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района, 70 % электроэнергии, производимой в Тверской области. За счёт финансирования сооружения АЭС построен современный город с развитой инфраструктурой, системой образования и медицинского обслуживания, сетью культурных и просветительских учреждений. АЭС снабжает город теплом и горячей водой. Окрестности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Удомли – это край озер и небольших речушек. О его красоте известно давно, и с давних пор здесь предпочитали строить дачи и селиться многие знаменитости. В том числе, на творчество ландшафты Удомли вдохновили художника Левитана, Венецианова, писателя Антона Чехова и многих других деятелей серебряного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sz="2000" dirty="0"/>
          </a:p>
        </p:txBody>
      </p:sp>
      <p:pic>
        <p:nvPicPr>
          <p:cNvPr id="3" name="Рисунок 2" descr="стелла+++.jpg"/>
          <p:cNvPicPr>
            <a:picLocks noChangeAspect="1"/>
          </p:cNvPicPr>
          <p:nvPr/>
        </p:nvPicPr>
        <p:blipFill>
          <a:blip r:embed="rId3" cstate="print"/>
          <a:srcRect l="8472" t="25235" r="59405" b="42461"/>
          <a:stretch>
            <a:fillRect/>
          </a:stretch>
        </p:blipFill>
        <p:spPr>
          <a:xfrm>
            <a:off x="0" y="3717032"/>
            <a:ext cx="4427984" cy="3140968"/>
          </a:xfrm>
          <a:prstGeom prst="rect">
            <a:avLst/>
          </a:prstGeom>
        </p:spPr>
      </p:pic>
      <p:pic>
        <p:nvPicPr>
          <p:cNvPr id="8" name="Рисунок 7" descr="img_3086.jpg"/>
          <p:cNvPicPr>
            <a:picLocks noChangeAspect="1"/>
          </p:cNvPicPr>
          <p:nvPr/>
        </p:nvPicPr>
        <p:blipFill>
          <a:blip r:embed="rId4" cstate="print"/>
          <a:srcRect r="8854"/>
          <a:stretch>
            <a:fillRect/>
          </a:stretch>
        </p:blipFill>
        <p:spPr>
          <a:xfrm>
            <a:off x="4455893" y="3717032"/>
            <a:ext cx="468810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Праздник Урожая «</a:t>
            </a:r>
            <a:r>
              <a:rPr lang="ru-RU" sz="2400" b="1" dirty="0" err="1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Осенины</a:t>
            </a: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» , а с 2020 г.-</a:t>
            </a:r>
            <a:r>
              <a:rPr lang="en-US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Осенины</a:t>
            </a: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-</a:t>
            </a:r>
            <a:r>
              <a:rPr lang="en-US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new</a:t>
            </a: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»,  </a:t>
            </a: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в </a:t>
            </a:r>
            <a:r>
              <a:rPr lang="ru-RU" sz="2400" b="1" dirty="0" err="1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Удомельском</a:t>
            </a: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 городском округе проводится с 2002 года. С 2020 г. было принято решение о внесении изменений в концепцию данного праздника.</a:t>
            </a:r>
            <a:r>
              <a:rPr lang="en-US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</a:rPr>
              <a:t> Теперь, каждая ветеранская организация имеет возможность поучаствовать в акции «Лукошко добра из бабушкиного погребка»  и поделиться излишками овощей и фруктов с собственного огорода с ветеранами и пенсионерами, не имеющими своих дачных участков.</a:t>
            </a:r>
            <a:endParaRPr lang="ru-RU" sz="2400" b="1" dirty="0">
              <a:ln w="31550" cmpd="sng">
                <a:noFill/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3500">
            <a:off x="202502" y="4352433"/>
            <a:ext cx="3240670" cy="2168648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645024"/>
            <a:ext cx="2143146" cy="3212976"/>
          </a:xfrm>
          <a:prstGeom prst="rect">
            <a:avLst/>
          </a:prstGeom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4525">
            <a:off x="5696431" y="4354680"/>
            <a:ext cx="3242773" cy="2159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В конкурсе принимают участие                                 .                  первичные ветеранские организации                           .                        </a:t>
            </a:r>
            <a:r>
              <a:rPr lang="ru-RU" sz="3200" b="1" i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Удомельского</a:t>
            </a:r>
            <a:r>
              <a:rPr lang="ru-RU" sz="32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городского округа</a:t>
            </a:r>
            <a:endParaRPr lang="ru-RU" sz="32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Рисунок 17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00808"/>
            <a:ext cx="2686935" cy="2016224"/>
          </a:xfrm>
          <a:prstGeom prst="rect">
            <a:avLst/>
          </a:prstGeom>
        </p:spPr>
      </p:pic>
      <p:pic>
        <p:nvPicPr>
          <p:cNvPr id="19" name="Рисунок 18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861048"/>
            <a:ext cx="3024336" cy="2026305"/>
          </a:xfrm>
          <a:prstGeom prst="rect">
            <a:avLst/>
          </a:prstGeom>
        </p:spPr>
      </p:pic>
      <p:pic>
        <p:nvPicPr>
          <p:cNvPr id="20" name="Рисунок 19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916832"/>
            <a:ext cx="2355726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n w="31550" cmpd="sng">
                  <a:noFill/>
                  <a:prstDash val="solid"/>
                </a:ln>
                <a:solidFill>
                  <a:srgbClr val="0070C0"/>
                </a:solidFill>
              </a:rPr>
              <a:t>Участие в акции «Лукошко добра из бабушкиного погребка», где каждая первичная ветеранская организация делится излишками овощей и фруктов с собственного огорода с ветеранами и пенсионерами, не имеющими своих дачных участков.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лукош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/>
              <a:t>                                   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Учредители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- </a:t>
            </a:r>
            <a:r>
              <a:rPr lang="ru-RU" sz="2800" b="1" i="1" dirty="0" smtClean="0"/>
              <a:t>Администрация </a:t>
            </a:r>
            <a:r>
              <a:rPr lang="ru-RU" sz="2800" b="1" i="1" dirty="0" err="1" smtClean="0"/>
              <a:t>Удомельского</a:t>
            </a:r>
            <a:r>
              <a:rPr lang="ru-RU" sz="2800" b="1" i="1" dirty="0" smtClean="0"/>
              <a:t> городского округа</a:t>
            </a:r>
            <a:br>
              <a:rPr lang="ru-RU" sz="2800" b="1" i="1" dirty="0" smtClean="0"/>
            </a:br>
            <a:r>
              <a:rPr lang="ru-RU" sz="2800" b="1" i="1" dirty="0" smtClean="0"/>
              <a:t>-  </a:t>
            </a:r>
            <a:r>
              <a:rPr lang="ru-RU" sz="2800" b="1" i="1" dirty="0" err="1" smtClean="0"/>
              <a:t>Удомельская</a:t>
            </a:r>
            <a:r>
              <a:rPr lang="ru-RU" sz="2800" b="1" i="1" dirty="0" smtClean="0"/>
              <a:t> городская общественная организация ветеранов(пенсионеров) войны, труда, вооруженных сил и правоохранительных органов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064" y="285293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    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Организаторы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i="1" dirty="0" smtClean="0"/>
              <a:t>- Президиум Совета </a:t>
            </a:r>
            <a:r>
              <a:rPr lang="ru-RU" sz="2800" b="1" i="1" dirty="0" err="1" smtClean="0"/>
              <a:t>Удомельской</a:t>
            </a:r>
            <a:r>
              <a:rPr lang="ru-RU" sz="2800" b="1" i="1" dirty="0" smtClean="0"/>
              <a:t> городской общественной организация ветеранов(пенсионеров) войны, труда, вооруженных сил и правоохранительных органов</a:t>
            </a:r>
          </a:p>
          <a:p>
            <a:r>
              <a:rPr lang="ru-RU" sz="2800" b="1" i="1" dirty="0" smtClean="0"/>
              <a:t>- Муниципальное бюджетное учреждение культуры «</a:t>
            </a:r>
            <a:r>
              <a:rPr lang="ru-RU" sz="2800" b="1" i="1" dirty="0" err="1" smtClean="0"/>
              <a:t>Удомельский</a:t>
            </a:r>
            <a:r>
              <a:rPr lang="ru-RU" sz="2800" b="1" i="1" dirty="0" smtClean="0"/>
              <a:t> центр культуры и досуга»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rcRect l="7148" r="64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08" y="620688"/>
            <a:ext cx="8157592" cy="62068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Цели и задачи практики Праздник  Урожая «ОСЕНИНЫ-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», </a:t>
            </a: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конкурса среди первичных ветеранских </a:t>
            </a:r>
            <a:b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организаций </a:t>
            </a:r>
            <a:r>
              <a:rPr lang="ru-RU" sz="1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Удомельского</a:t>
            </a: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городского округа</a:t>
            </a:r>
            <a:endParaRPr lang="ru-RU" sz="1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2777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Главная </a:t>
            </a:r>
            <a:r>
              <a:rPr lang="ru-RU" sz="2400" b="1" dirty="0" smtClean="0"/>
              <a:t>цель проекта – повышение качества жизни людей старшего поколения, создание достойных условий для активного и здорового образа жизни,  а также посильная помощь пенсионерам и ветеранам в адаптации к культурной общественной жизни.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  Пропаганда </a:t>
            </a:r>
            <a:r>
              <a:rPr lang="ru-RU" sz="2400" b="1" dirty="0" smtClean="0"/>
              <a:t>экологического образования в сфере садоводства и огородничества, обмен опытом </a:t>
            </a:r>
            <a:r>
              <a:rPr lang="ru-RU" sz="2400" b="1" dirty="0" err="1" smtClean="0"/>
              <a:t>садоводничества</a:t>
            </a:r>
            <a:r>
              <a:rPr lang="ru-RU" sz="2400" b="1" dirty="0" smtClean="0"/>
              <a:t>, показ разнообразия и богатства сельскохозяйственных культур, овощей, ягод, фруктов, произрастающих на  земле </a:t>
            </a:r>
            <a:r>
              <a:rPr lang="ru-RU" sz="2400" b="1" dirty="0" err="1" smtClean="0"/>
              <a:t>Удомельского</a:t>
            </a:r>
            <a:r>
              <a:rPr lang="ru-RU" sz="2400" b="1" dirty="0" smtClean="0"/>
              <a:t> городского округа.</a:t>
            </a:r>
          </a:p>
          <a:p>
            <a:r>
              <a:rPr lang="ru-RU" sz="2400" b="1" dirty="0" smtClean="0"/>
              <a:t> </a:t>
            </a:r>
            <a:r>
              <a:rPr lang="en-US" sz="2400" b="1" dirty="0" smtClean="0"/>
              <a:t> </a:t>
            </a:r>
            <a:r>
              <a:rPr lang="ru-RU" sz="2400" b="1" dirty="0" smtClean="0"/>
              <a:t> Поддержка  людей старшего поколения, нуждающихся в свежих фруктах и овощах и не имеющих возможности их выращивать.</a:t>
            </a:r>
            <a:endParaRPr lang="ru-RU" sz="2200" b="1" i="1" dirty="0">
              <a:latin typeface="Yu Gothic UI" pitchFamily="34" charset="-128"/>
              <a:ea typeface="Yu Gothic UI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56376" cy="6206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 и поощрение победителей</a:t>
            </a:r>
            <a:endParaRPr lang="ru-RU" sz="32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4664"/>
            <a:ext cx="8820472" cy="843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B2D3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Каждая ветеранская организация участвует в акции «Лукошко добра из бабушкиного погребка»,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где предлагает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излишки овощей и фруктов одиноким людям старшего поколения, не имеющим возможности выращивания или приобретения свежих овощей.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решению жюри определяются победители конкурса - 10 первичных ветеранских организации: 5 городских и 5 сельских: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место - 1 победитель; 2 место - 2 победителя; 3 место - 2 победителя.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Жюри имеет право на присуждение специальных призов в следующих номинациях: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Номинация «Природная мастерская»- композиции из цветов и природных материалов.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Номинация «Чудо заморское»- экзотические фрукты и овощи.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Номинация «Кунсткамера»- овощи или фрукты необычной формы.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Номинация «От скуки на все руки» за личную тематическую выставку.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Номинация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ОГОродный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хит»- песни, частушки по тематике конкурса.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 праздновании принимают  участие творческие коллективы и солисты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Удомельского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городского округа. В программе мероприятия шуточные конкурсы и весёлые игры.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 участникам вручаются ценные подарки, дипломы и  призы за участие.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B2D3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B2D3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B2D3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B2D3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B2D3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B2D3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B2D3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B2D3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7920880" cy="78296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i="1" dirty="0" err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Выгодополучатели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solidFill>
                  <a:srgbClr val="002060"/>
                </a:solidFill>
                <a:latin typeface="Panton Bold Italic" pitchFamily="50" charset="-52"/>
              </a:rPr>
              <a:t>Ветераны и пенсионеры </a:t>
            </a:r>
            <a:r>
              <a:rPr lang="ru-RU" sz="2800" i="1" dirty="0" err="1" smtClean="0">
                <a:solidFill>
                  <a:srgbClr val="002060"/>
                </a:solidFill>
                <a:latin typeface="Panton Bold Italic" pitchFamily="50" charset="-52"/>
              </a:rPr>
              <a:t>Удомельского</a:t>
            </a:r>
            <a:r>
              <a:rPr lang="ru-RU" sz="2800" i="1" dirty="0" smtClean="0">
                <a:solidFill>
                  <a:srgbClr val="002060"/>
                </a:solidFill>
                <a:latin typeface="Panton Bold Italic" pitchFamily="50" charset="-52"/>
              </a:rPr>
              <a:t> городского округа, не имеющие дачных участков- возможность получить в дар свежие фрукты и овощи.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</a:br>
            <a:r>
              <a:rPr lang="ru-RU" sz="2800" i="1" u="sng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Неработающие </a:t>
            </a:r>
            <a:r>
              <a:rPr lang="ru-RU" sz="2800" i="1" u="sng" dirty="0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пенсионеры</a:t>
            </a:r>
            <a:r>
              <a:rPr lang="ru-RU" sz="2800" i="1" dirty="0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   </a:t>
            </a:r>
            <a:r>
              <a:rPr lang="ru-RU" sz="2800" i="1" dirty="0" err="1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Удомельского</a:t>
            </a:r>
            <a:r>
              <a:rPr lang="ru-RU" sz="2800" i="1" dirty="0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 городского округа- возможность реализации творческих способностей для разностороннего раскрытия личности, обеспечение досуга и совместного общения.</a:t>
            </a:r>
            <a:br>
              <a:rPr lang="ru-RU" sz="2800" i="1" dirty="0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</a:br>
            <a:r>
              <a:rPr lang="ru-RU" sz="2800" i="1" dirty="0" smtClean="0">
                <a:latin typeface="Panton Bold Italic" pitchFamily="50" charset="-52"/>
              </a:rPr>
              <a:t> </a:t>
            </a:r>
            <a:r>
              <a:rPr lang="ru-RU" sz="2800" i="1" u="sng" dirty="0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Жители </a:t>
            </a:r>
            <a:r>
              <a:rPr lang="ru-RU" sz="2800" i="1" u="sng" dirty="0" err="1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Удомельского</a:t>
            </a:r>
            <a:r>
              <a:rPr lang="ru-RU" sz="2800" i="1" u="sng" dirty="0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 городского округа</a:t>
            </a:r>
            <a:r>
              <a:rPr lang="ru-RU" sz="2800" i="1" dirty="0" smtClean="0">
                <a:solidFill>
                  <a:srgbClr val="002060"/>
                </a:solidFill>
                <a:latin typeface="Panton Bold Italic" pitchFamily="50" charset="-52"/>
                <a:ea typeface="SimSun-ExtB" pitchFamily="49" charset="-122"/>
                <a:cs typeface="Times New Roman" pitchFamily="18" charset="0"/>
              </a:rPr>
              <a:t>- расширение кругозора, приобретение новых знаний.</a:t>
            </a:r>
            <a:r>
              <a:rPr lang="ru-RU" sz="2800" b="1" i="1" dirty="0" smtClean="0">
                <a:solidFill>
                  <a:srgbClr val="002060"/>
                </a:solidFill>
                <a:latin typeface="Panton Bold Italic" pitchFamily="50" charset="-52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Panton Bold Italic" pitchFamily="50" charset="-52"/>
              </a:rPr>
            </a:br>
            <a:endParaRPr lang="ru-RU" sz="2800" b="1" i="1" dirty="0">
              <a:solidFill>
                <a:srgbClr val="002060"/>
              </a:solidFill>
              <a:latin typeface="Panton Bold Italic" pitchFamily="50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334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Отчётная презентация  по реализации проекта  Праздника Урожая  «ОСЕНИНЫ-new» конкурс </vt:lpstr>
      <vt:lpstr>           Современная Удомля- Калининская АЭС является градообразующим предприятием, дает 98 % объёма промышленного производства Удомельского района, 70 % электроэнергии, производимой в Тверской области. За счёт финансирования сооружения АЭС построен современный город с развитой инфраструктурой, системой образования и медицинского обслуживания, сетью культурных и просветительских учреждений. АЭС снабжает город теплом и горячей водой. Окрестности Удомли – это край озер и небольших речушек. О его красоте известно давно, и с давних пор здесь предпочитали строить дачи и селиться многие знаменитости. В том числе, на творчество ландшафты Удомли вдохновили художника Левитана, Венецианова, писателя Антона Чехова и многих других деятелей серебряного века.</vt:lpstr>
      <vt:lpstr>    Праздник Урожая «Осенины» , а с 2020 г.- «Осенины-new»,  в Удомельском городском округе проводится с 2002 года. С 2020 г. было принято решение о внесении изменений в концепцию данного праздника.  Теперь, каждая ветеранская организация имеет возможность поучаствовать в акции «Лукошко добра из бабушкиного погребка»  и поделиться излишками овощей и фруктов с собственного огорода с ветеранами и пенсионерами, не имеющими своих дачных участков.</vt:lpstr>
      <vt:lpstr>                      В конкурсе принимают участие                                 .                  первичные ветеранские организации                           .                        Удомельского городского округа</vt:lpstr>
      <vt:lpstr>Участие в акции «Лукошко добра из бабушкиного погребка», где каждая первичная ветеранская организация делится излишками овощей и фруктов с собственного огорода с ветеранами и пенсионерами, не имеющими своих дачных участков.</vt:lpstr>
      <vt:lpstr>                                    Учредители - Администрация Удомельского городского округа -  Удомельская городская общественная организация ветеранов(пенсионеров) войны, труда, вооруженных сил и правоохранительных органов</vt:lpstr>
      <vt:lpstr>Цели и задачи практики Праздник  Урожая «ОСЕНИНЫ-new», конкурса среди первичных ветеранских  организаций Удомельского городского округа</vt:lpstr>
      <vt:lpstr>Подведение итогов и поощрение победителей</vt:lpstr>
      <vt:lpstr>                                           Выгодополучатели  Ветераны и пенсионеры Удомельского городского округа, не имеющие дачных участков- возможность получить в дар свежие фрукты и овощи.  Неработающие пенсионеры   Удомельского городского округа- возможность реализации творческих способностей для разностороннего раскрытия личности, обеспечение досуга и совместного общения.  Жители Удомельского городского округа- расширение кругозора, приобретение новых знаний. </vt:lpstr>
      <vt:lpstr>Лидеры практики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Klimkina</dc:creator>
  <cp:lastModifiedBy>Klimkina</cp:lastModifiedBy>
  <cp:revision>144</cp:revision>
  <dcterms:created xsi:type="dcterms:W3CDTF">2020-05-20T08:13:25Z</dcterms:created>
  <dcterms:modified xsi:type="dcterms:W3CDTF">2021-07-06T11:56:23Z</dcterms:modified>
</cp:coreProperties>
</file>