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73" r:id="rId4"/>
    <p:sldId id="272" r:id="rId5"/>
    <p:sldId id="278" r:id="rId6"/>
    <p:sldId id="259" r:id="rId7"/>
    <p:sldId id="274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6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4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5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87B5-4D5A-4AD4-A4CA-A45A26B097F2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BF5A-9DD4-4173-B5E6-ECC1BA8F6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2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71" y="65261"/>
            <a:ext cx="7328481" cy="63094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Муниципальный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краеведческий конкурс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«Наедине с природой»</a:t>
            </a:r>
          </a:p>
          <a:p>
            <a:pPr algn="ctr"/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мени</a:t>
            </a:r>
          </a:p>
          <a:p>
            <a:pPr algn="ctr"/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0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исателя-натуралиста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Николая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Анатольевича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Зворыкина</a:t>
            </a:r>
            <a:endParaRPr lang="ru-RU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Пользователь\Desktop\ПРАКТИКА\фото\8CF8490F3F9B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97" y="3409867"/>
            <a:ext cx="2623713" cy="2924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610181" y="6397297"/>
            <a:ext cx="392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Удомельский городской округ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79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92993"/>
            <a:ext cx="8363272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Награждение победителей  и участников конкурса</a:t>
            </a:r>
            <a:endParaRPr lang="ru-RU" sz="2000" dirty="0"/>
          </a:p>
        </p:txBody>
      </p:sp>
      <p:pic>
        <p:nvPicPr>
          <p:cNvPr id="12290" name="Picture 2" descr="C:\Users\Пользователь\Desktop\ПРАКТИКА\фото\8zkl-iW2-7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"/>
          <a:stretch/>
        </p:blipFill>
        <p:spPr bwMode="auto">
          <a:xfrm>
            <a:off x="323528" y="1402732"/>
            <a:ext cx="4104456" cy="526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ПРАКТИКА\фото\InVphctx2h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16132" r="11501" b="14282"/>
          <a:stretch/>
        </p:blipFill>
        <p:spPr bwMode="auto">
          <a:xfrm>
            <a:off x="4572000" y="1402732"/>
            <a:ext cx="4439743" cy="52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ПРАКТИКА\фото\3sQBWyHMU4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Представление музейной экспозиции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2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ПРАКТИКА\фото\PHOTO-2021-06-08-12-20-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/>
          <a:stretch/>
        </p:blipFill>
        <p:spPr bwMode="auto">
          <a:xfrm>
            <a:off x="123540" y="1556792"/>
            <a:ext cx="8856710" cy="46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588" y="33265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Музейная экспозиция «Зворыкинское наследие»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75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ПРАКТИКА\фото\IMG_3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4" y="666656"/>
            <a:ext cx="8004152" cy="600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4784" y="260648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Музейная </a:t>
            </a:r>
            <a:r>
              <a:rPr lang="ru-RU" sz="2000" dirty="0" smtClean="0"/>
              <a:t>экспозиция «Зворыкинское </a:t>
            </a:r>
            <a:r>
              <a:rPr lang="ru-RU" sz="2000" dirty="0"/>
              <a:t>наследие»</a:t>
            </a:r>
          </a:p>
        </p:txBody>
      </p:sp>
    </p:spTree>
    <p:extLst>
      <p:ext uri="{BB962C8B-B14F-4D97-AF65-F5344CB8AC3E}">
        <p14:creationId xmlns:p14="http://schemas.microsoft.com/office/powerpoint/2010/main" val="7774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60648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Этот конкурс стимулирует интерес к чтению. Подготовка к конкурсу активизирует творческий потенциал ребенка, способствует проявлению самодеятельности, самореализации, воплощению его собственных идей, которые направлены на создание рисунка, фотографии, видеоролика, литературного произведения.</a:t>
            </a:r>
          </a:p>
        </p:txBody>
      </p:sp>
      <p:pic>
        <p:nvPicPr>
          <p:cNvPr id="3" name="Picture 2" descr="C:\Users\Пользователь\Desktop\ПРАКТИКА\фото\xZ6gZXTL_J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64"/>
            <a:ext cx="3394742" cy="59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ПРАКТИКА\фото\Utx2U8c5Ob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0" y="3429000"/>
            <a:ext cx="5289208" cy="321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350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77" y="188640"/>
            <a:ext cx="3672408" cy="106957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Выставка конкурсных работ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 descr="C:\Users\Пользователь\Desktop\ПРАКТИКА\фото\Конкурсные работы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3490"/>
          <a:stretch/>
        </p:blipFill>
        <p:spPr bwMode="auto">
          <a:xfrm>
            <a:off x="278467" y="620688"/>
            <a:ext cx="3069397" cy="365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450779" y="18864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Задачи: пропагандировать творческое наследие Н.А. Зворыкина и других писателей-натуралистов, развивать познавательный интерес детей к изучению истории родного края, стимулировать их читательскую деятельность через ознакомление с художественными произведениями, приобщить к искусству и способствовать раскрытию творческого потенциала школьников через рисунок, фото- и видеосъёмку.</a:t>
            </a:r>
          </a:p>
        </p:txBody>
      </p:sp>
      <p:pic>
        <p:nvPicPr>
          <p:cNvPr id="6" name="Picture 2" descr="C:\Users\Пользователь\Desktop\ПРАКТИКА\фото\Конкурсные работы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8"/>
          <a:stretch/>
        </p:blipFill>
        <p:spPr bwMode="auto">
          <a:xfrm>
            <a:off x="4067944" y="4221088"/>
            <a:ext cx="4752528" cy="21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09120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 </a:t>
            </a:r>
            <a:r>
              <a:rPr lang="ru-RU" dirty="0" smtClean="0"/>
              <a:t>воспитание любви </a:t>
            </a:r>
            <a:r>
              <a:rPr lang="ru-RU" dirty="0"/>
              <a:t>к Родине и родной природе, </a:t>
            </a:r>
            <a:r>
              <a:rPr lang="ru-RU" dirty="0" smtClean="0"/>
              <a:t>вовлечение </a:t>
            </a:r>
            <a:r>
              <a:rPr lang="ru-RU" dirty="0"/>
              <a:t>детей в творческую деятельность, </a:t>
            </a:r>
            <a:r>
              <a:rPr lang="ru-RU" dirty="0" smtClean="0"/>
              <a:t>популяризация библиотеки </a:t>
            </a:r>
            <a:r>
              <a:rPr lang="ru-RU" dirty="0"/>
              <a:t>и </a:t>
            </a:r>
            <a:r>
              <a:rPr lang="ru-RU" dirty="0" smtClean="0"/>
              <a:t>чтения.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2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466" y="11663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Выступление кандидата </a:t>
            </a:r>
            <a:r>
              <a:rPr lang="ru-RU" sz="2000" dirty="0"/>
              <a:t>физико-математических наук, </a:t>
            </a:r>
            <a:r>
              <a:rPr lang="ru-RU" sz="2000" dirty="0" smtClean="0"/>
              <a:t>федерального инспектора </a:t>
            </a:r>
            <a:r>
              <a:rPr lang="ru-RU" sz="2000" dirty="0"/>
              <a:t>по охране </a:t>
            </a:r>
            <a:r>
              <a:rPr lang="ru-RU" sz="2000" dirty="0" smtClean="0"/>
              <a:t>природы,</a:t>
            </a:r>
          </a:p>
          <a:p>
            <a:pPr algn="ctr"/>
            <a:r>
              <a:rPr lang="ru-RU" sz="2000" dirty="0" smtClean="0"/>
              <a:t>составителя </a:t>
            </a:r>
            <a:r>
              <a:rPr lang="ru-RU" sz="2000" dirty="0"/>
              <a:t>книги «Волки и охота на </a:t>
            </a:r>
            <a:r>
              <a:rPr lang="ru-RU" sz="2000" dirty="0" smtClean="0"/>
              <a:t>них», краеведа,</a:t>
            </a:r>
          </a:p>
          <a:p>
            <a:pPr algn="ctr"/>
            <a:r>
              <a:rPr lang="ru-RU" sz="2000" dirty="0" smtClean="0"/>
              <a:t>Вячеслав </a:t>
            </a:r>
            <a:r>
              <a:rPr lang="ru-RU" sz="2000" dirty="0"/>
              <a:t>Андреевич Крылов</a:t>
            </a:r>
          </a:p>
        </p:txBody>
      </p:sp>
      <p:pic>
        <p:nvPicPr>
          <p:cNvPr id="18434" name="Picture 2" descr="C:\Users\Пользователь\Desktop\ПРАКТИКА\фото\u9VuUaktn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72" y="1440071"/>
            <a:ext cx="7085260" cy="53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Выступление одного из учредителей конкурса,</a:t>
            </a:r>
          </a:p>
          <a:p>
            <a:pPr marL="0" indent="0" algn="ctr">
              <a:buNone/>
            </a:pPr>
            <a:r>
              <a:rPr lang="ru-RU" sz="2000" dirty="0" smtClean="0"/>
              <a:t>члена Союза писателей России, краеведа Д.Л. </a:t>
            </a:r>
            <a:r>
              <a:rPr lang="ru-RU" sz="2000" dirty="0" err="1" smtClean="0"/>
              <a:t>Подушкова</a:t>
            </a:r>
            <a:endParaRPr lang="ru-RU" sz="2000" dirty="0"/>
          </a:p>
        </p:txBody>
      </p:sp>
      <p:pic>
        <p:nvPicPr>
          <p:cNvPr id="11266" name="Picture 2" descr="C:\Users\Пользователь\Desktop\ПРАКТИКА\фото\chi7F66BAW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6" y="1073433"/>
            <a:ext cx="7375848" cy="55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4616062" cy="824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Приветственное слово руководителя управления культуры, спорта и молодежной политики Администрации Удомельского городского округа </a:t>
            </a:r>
          </a:p>
          <a:p>
            <a:pPr marL="0" indent="0" algn="ctr">
              <a:buNone/>
            </a:pPr>
            <a:r>
              <a:rPr lang="ru-RU" sz="2000" dirty="0" smtClean="0"/>
              <a:t>О.В. Башировой</a:t>
            </a:r>
            <a:endParaRPr lang="ru-RU" sz="2000" dirty="0"/>
          </a:p>
        </p:txBody>
      </p:sp>
      <p:pic>
        <p:nvPicPr>
          <p:cNvPr id="10242" name="Picture 2" descr="C:\Users\Пользователь\Desktop\ПРАКТИКА\фото\zGTfVAkUY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616062" cy="346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ПРАКТИКА\фото\dmob0o11wV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10065" r="10187"/>
          <a:stretch/>
        </p:blipFill>
        <p:spPr bwMode="auto">
          <a:xfrm>
            <a:off x="5292080" y="1269665"/>
            <a:ext cx="3580548" cy="53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332656"/>
            <a:ext cx="3580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Наставники  участников конкурса награждаются Благодарственными письмами</a:t>
            </a:r>
          </a:p>
        </p:txBody>
      </p:sp>
    </p:spTree>
    <p:extLst>
      <p:ext uri="{BB962C8B-B14F-4D97-AF65-F5344CB8AC3E}">
        <p14:creationId xmlns:p14="http://schemas.microsoft.com/office/powerpoint/2010/main" val="40916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210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Metodist</cp:lastModifiedBy>
  <cp:revision>13</cp:revision>
  <dcterms:created xsi:type="dcterms:W3CDTF">2021-06-28T14:03:24Z</dcterms:created>
  <dcterms:modified xsi:type="dcterms:W3CDTF">2021-06-30T08:54:51Z</dcterms:modified>
</cp:coreProperties>
</file>