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77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206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0993"/>
            <a:ext cx="1944216" cy="12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589" y="190993"/>
            <a:ext cx="62646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Лидеры практики 2021г.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«Глазов – территория спорта!»</a:t>
            </a:r>
            <a:endParaRPr lang="ru-RU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5129897"/>
            <a:ext cx="2981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Лекомцева</a:t>
            </a:r>
            <a:r>
              <a:rPr lang="ru-RU" sz="1600" dirty="0" smtClean="0"/>
              <a:t> Валентина Васильевна- заведующий МБДОУ д/с  30</a:t>
            </a:r>
          </a:p>
          <a:p>
            <a:pPr algn="ctr"/>
            <a:r>
              <a:rPr lang="ru-RU" sz="1600" dirty="0" smtClean="0"/>
              <a:t>(стаж в должности свыше 30лет)</a:t>
            </a:r>
            <a:endParaRPr lang="ru-RU" sz="1600" dirty="0"/>
          </a:p>
        </p:txBody>
      </p:sp>
      <p:pic>
        <p:nvPicPr>
          <p:cNvPr id="15" name="Picture 2" descr="D:\выбрано\IMG_17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1" b="4397"/>
          <a:stretch/>
        </p:blipFill>
        <p:spPr bwMode="auto">
          <a:xfrm>
            <a:off x="1035463" y="1477327"/>
            <a:ext cx="4808149" cy="3591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онкурс Муницип практик Росатом 2022г\г.Глазов УР, МБДОУ дс 30 глазов-территория спорта\Лекомцева ВВ заведующий МБДОУ дс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2816"/>
            <a:ext cx="2109454" cy="2915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онкурс Муницип практик Росатом 2022г\г.Глазов УР, МБДОУ дс 30 глазов-территория спорта\Возжаева Е.В. старший воспитате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0" y="3917122"/>
            <a:ext cx="1844732" cy="2464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3369" y="5407043"/>
            <a:ext cx="31358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err="1" smtClean="0"/>
              <a:t>Возжаева</a:t>
            </a:r>
            <a:r>
              <a:rPr lang="ru-RU" sz="1600" dirty="0" smtClean="0"/>
              <a:t> Елена Владимировна – </a:t>
            </a:r>
          </a:p>
          <a:p>
            <a:pPr algn="ctr"/>
            <a:r>
              <a:rPr lang="ru-RU" sz="1600" dirty="0" smtClean="0"/>
              <a:t>старший воспитатель</a:t>
            </a:r>
          </a:p>
          <a:p>
            <a:pPr algn="ctr"/>
            <a:r>
              <a:rPr lang="ru-RU" sz="1600" dirty="0" smtClean="0"/>
              <a:t> МБДОУ д/с 30 </a:t>
            </a:r>
          </a:p>
          <a:p>
            <a:pPr algn="ctr"/>
            <a:r>
              <a:rPr lang="ru-RU" dirty="0" smtClean="0"/>
              <a:t>(стаж в должности 12 лет)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03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" y="0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748"/>
            <a:ext cx="1656184" cy="10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869160"/>
            <a:ext cx="849694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smtClean="0"/>
              <a:t>        Ожидаемые </a:t>
            </a:r>
            <a:r>
              <a:rPr lang="ru-RU" sz="1600" dirty="0"/>
              <a:t>результаты достигнуты</a:t>
            </a:r>
            <a:r>
              <a:rPr lang="ru-RU" sz="1600" dirty="0" smtClean="0"/>
              <a:t>. Более 1500 жителей города приняло участие в спортивных праздниках, проводимых на территориях дошкольных организаций. </a:t>
            </a:r>
            <a:r>
              <a:rPr lang="ru-RU" sz="1600" dirty="0"/>
              <a:t>По окончанию мероприятий участники соревнований, жители микрорайонов города выражали благодарность организаторам спортивных праздников. В целом считаем реализацию проекта "Глазова - территория спорта!" </a:t>
            </a:r>
            <a:r>
              <a:rPr lang="ru-RU" sz="1600" dirty="0" smtClean="0"/>
              <a:t>успешной. </a:t>
            </a:r>
            <a:r>
              <a:rPr lang="ru-RU" sz="1600" dirty="0"/>
              <a:t>В перспективе планируем продолжать </a:t>
            </a:r>
            <a:r>
              <a:rPr lang="ru-RU" sz="1600" dirty="0" smtClean="0"/>
              <a:t> сотрудничество с АО ЧМЗ и проведение </a:t>
            </a:r>
            <a:r>
              <a:rPr lang="ru-RU" sz="1600" dirty="0"/>
              <a:t>подобных городских спортивных праздников, мероприятий с привлечением еще большего количества жителей города.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80050" y="292586"/>
            <a:ext cx="66083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 деятельности по проекту и перспективы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2887"/>
            <a:ext cx="5940658" cy="396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23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9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74137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0568" y="424572"/>
            <a:ext cx="612067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Реализация практики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лазов – территория спорта»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51163"/>
            <a:ext cx="30243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ЦЕЛЬ: </a:t>
            </a:r>
            <a:r>
              <a:rPr lang="ru-RU" dirty="0" smtClean="0"/>
              <a:t>Провести </a:t>
            </a:r>
            <a:r>
              <a:rPr lang="ru-RU" dirty="0"/>
              <a:t>городские  спортивные праздники «Город Глазов – территория спорта» </a:t>
            </a:r>
            <a:r>
              <a:rPr lang="ru-RU" dirty="0" smtClean="0"/>
              <a:t>на </a:t>
            </a:r>
            <a:r>
              <a:rPr lang="ru-RU" dirty="0"/>
              <a:t>территориях дошкольных образовательных учреждений города </a:t>
            </a:r>
            <a:r>
              <a:rPr lang="ru-RU" dirty="0" smtClean="0"/>
              <a:t>Глазова, которые </a:t>
            </a:r>
            <a:r>
              <a:rPr lang="ru-RU" dirty="0"/>
              <a:t>включают цикл спортивных мероприятий в течении одного дня, с участием </a:t>
            </a:r>
            <a:r>
              <a:rPr lang="ru-RU" dirty="0" smtClean="0"/>
              <a:t>семей воспитанников, родители которых являются работниками </a:t>
            </a:r>
            <a:r>
              <a:rPr lang="ru-RU" dirty="0"/>
              <a:t>АО «ЧМЗ», </a:t>
            </a:r>
            <a:r>
              <a:rPr lang="ru-RU" dirty="0" smtClean="0"/>
              <a:t>а так же жителей </a:t>
            </a:r>
            <a:r>
              <a:rPr lang="ru-RU" dirty="0"/>
              <a:t>близлежащих домов.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1851163"/>
            <a:ext cx="47525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ЗАДАЧИ</a:t>
            </a:r>
            <a:r>
              <a:rPr lang="ru-RU" dirty="0" smtClean="0"/>
              <a:t>: 1.Развитие </a:t>
            </a:r>
            <a:r>
              <a:rPr lang="ru-RU" dirty="0"/>
              <a:t>внешних связей между Государственной корпорацией «</a:t>
            </a:r>
            <a:r>
              <a:rPr lang="ru-RU" dirty="0" err="1"/>
              <a:t>Росатом</a:t>
            </a:r>
            <a:r>
              <a:rPr lang="ru-RU" dirty="0"/>
              <a:t>», отделом дошкольного образования Управления образования Администрации города Глазова,  первичной профсоюзной организации Чепецкого механического завода, МАУ СКК «Прогресс», депутатами </a:t>
            </a:r>
            <a:r>
              <a:rPr lang="ru-RU" dirty="0" err="1"/>
              <a:t>Глазовской</a:t>
            </a:r>
            <a:r>
              <a:rPr lang="ru-RU" dirty="0"/>
              <a:t> городской Думы, с целью сохранения и укрепления здоровья сотрудников АО «ЧМЗ» и их семей, жителей города Глазова, приобщения к совместному полезному досугу.</a:t>
            </a:r>
          </a:p>
          <a:p>
            <a:pPr lvl="0"/>
            <a:r>
              <a:rPr lang="ru-RU" dirty="0" smtClean="0"/>
              <a:t>2. Организация </a:t>
            </a:r>
            <a:r>
              <a:rPr lang="ru-RU" dirty="0"/>
              <a:t>участия целевой аудитории проекта в его реализации.</a:t>
            </a:r>
          </a:p>
          <a:p>
            <a:r>
              <a:rPr lang="ru-RU" dirty="0" smtClean="0"/>
              <a:t>3. Создание </a:t>
            </a:r>
            <a:r>
              <a:rPr lang="ru-RU" dirty="0"/>
              <a:t>условий для организации и реализации проекта  «Город Глазов – территория спорта»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06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74137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6869" y="548680"/>
            <a:ext cx="41586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D:\РОСАТОМ 2021г Грант 262 000р\Отчетные документы\Фото совещаний\20210803_104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4" y="1630275"/>
            <a:ext cx="4032447" cy="30243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ОСАТОМ 2021г Грант 262 000р\Отчетные документы\Фото совещаний\Совещание при УО ОДО 03.08.2021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7529" y="1187207"/>
            <a:ext cx="5108214" cy="38311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3803" y="4797152"/>
            <a:ext cx="41586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Совещание с администрацией Управления образования отдела </a:t>
            </a:r>
            <a:r>
              <a:rPr lang="ru-RU" sz="2000" dirty="0" err="1">
                <a:solidFill>
                  <a:srgbClr val="FF0000"/>
                </a:solidFill>
              </a:rPr>
              <a:t>дош</a:t>
            </a:r>
            <a:r>
              <a:rPr lang="ru-RU" sz="2000" dirty="0">
                <a:solidFill>
                  <a:srgbClr val="FF0000"/>
                </a:solidFill>
              </a:rPr>
              <a:t>. образования, депутатами </a:t>
            </a:r>
            <a:r>
              <a:rPr lang="ru-RU" sz="2000" dirty="0" err="1">
                <a:solidFill>
                  <a:srgbClr val="FF0000"/>
                </a:solidFill>
              </a:rPr>
              <a:t>Глазовской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гор.Думы</a:t>
            </a:r>
            <a:r>
              <a:rPr lang="ru-RU" sz="2000" dirty="0">
                <a:solidFill>
                  <a:srgbClr val="FF0000"/>
                </a:solidFill>
              </a:rPr>
              <a:t>, представителем АО ЧМЗ, МБДОУ дс30 - </a:t>
            </a:r>
            <a:r>
              <a:rPr lang="ru-RU" sz="2000" dirty="0" err="1">
                <a:solidFill>
                  <a:srgbClr val="FF0000"/>
                </a:solidFill>
              </a:rPr>
              <a:t>грантополучателем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32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" y="0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656184" cy="10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332656"/>
            <a:ext cx="41586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Совещания с представителями детских садов на базе Д/с № 30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50100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Совещания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творческих групп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ответственных ДОУ за проведение праздников</a:t>
            </a:r>
            <a:endParaRPr lang="ru-RU" dirty="0"/>
          </a:p>
        </p:txBody>
      </p:sp>
      <p:pic>
        <p:nvPicPr>
          <p:cNvPr id="4098" name="Picture 2" descr="D:\РОСАТОМ 2021г Грант 262 000р\Отчетные документы\Фото совещаний\Совещание с представителями детских садов 13.08.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09" b="2229"/>
          <a:stretch/>
        </p:blipFill>
        <p:spPr bwMode="auto">
          <a:xfrm>
            <a:off x="2627784" y="1196752"/>
            <a:ext cx="4231263" cy="209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ОСАТОМ 2021г Грант 262 000р\Отчетные документы\Фото совещаний\Заседание раб.группы дс 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072341" cy="23042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ОСАТОМ 2021г Грант 262 000р\Отчетные документы\Фото совещаний\Заседание рабочей группы в дс30 20.08.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2693" y="4330058"/>
            <a:ext cx="2426604" cy="181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РОСАТОМ 2021г Грант 262 000р\Отчетные документы\Фото совещаний\Заседание рабочей группы в дс53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088"/>
            <a:ext cx="2986287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27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4" y="0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656184" cy="10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332656"/>
            <a:ext cx="41586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Приглашенные на мероприятия представители общественности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869160"/>
            <a:ext cx="2376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МБДОУ </a:t>
            </a:r>
            <a:r>
              <a:rPr lang="ru-RU" sz="1600" dirty="0"/>
              <a:t>д/с 53 - Ворончихин В.В., представитель АО "ЧМЗ", призер первенства АО ЧМЗ по легкой </a:t>
            </a:r>
            <a:r>
              <a:rPr lang="ru-RU" sz="1600" dirty="0" smtClean="0"/>
              <a:t>атлетике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r="30153"/>
          <a:stretch/>
        </p:blipFill>
        <p:spPr bwMode="auto">
          <a:xfrm>
            <a:off x="218466" y="1628800"/>
            <a:ext cx="2193294" cy="29685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26" y="1196752"/>
            <a:ext cx="2880320" cy="21602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4144" y="3439688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МБДОУ д/с 25 </a:t>
            </a:r>
            <a:r>
              <a:rPr lang="ru-RU" sz="1600" dirty="0" smtClean="0"/>
              <a:t>– Малых А.В., тренер хоккейной команды </a:t>
            </a:r>
            <a:r>
              <a:rPr lang="ru-RU" sz="1600" dirty="0"/>
              <a:t>МАУ СКК "Прогресс"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17979" r="6002" b="4542"/>
          <a:stretch/>
        </p:blipFill>
        <p:spPr bwMode="auto">
          <a:xfrm>
            <a:off x="6516216" y="1428422"/>
            <a:ext cx="2304256" cy="32638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32240" y="4869160"/>
            <a:ext cx="21286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МБДОУ </a:t>
            </a:r>
            <a:r>
              <a:rPr lang="ru-RU" sz="1600" dirty="0"/>
              <a:t>д/с №30 - </a:t>
            </a:r>
            <a:r>
              <a:rPr lang="ru-RU" sz="1600" dirty="0" err="1"/>
              <a:t>Корепанов</a:t>
            </a:r>
            <a:r>
              <a:rPr lang="ru-RU" sz="1600" dirty="0"/>
              <a:t> И.В., депутат </a:t>
            </a:r>
            <a:r>
              <a:rPr lang="ru-RU" sz="1600" dirty="0" err="1"/>
              <a:t>Глазовской</a:t>
            </a:r>
            <a:r>
              <a:rPr lang="ru-RU" sz="1600" dirty="0"/>
              <a:t> городской дум</a:t>
            </a:r>
            <a:r>
              <a:rPr lang="ru-RU" dirty="0"/>
              <a:t>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6084585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МБДОУ д/с №12 - Горбушина Л.Л., депутат </a:t>
            </a:r>
            <a:r>
              <a:rPr lang="ru-RU" sz="1600" dirty="0" err="1"/>
              <a:t>Глазовской</a:t>
            </a:r>
            <a:r>
              <a:rPr lang="ru-RU" sz="1600" dirty="0"/>
              <a:t> городской думы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60" y="4052335"/>
            <a:ext cx="2963652" cy="19757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63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" y="0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656184" cy="10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526596"/>
            <a:ext cx="4968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зрителей спортивных мероприятий в состязаниях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t="16792" r="17928" b="12786"/>
          <a:stretch/>
        </p:blipFill>
        <p:spPr bwMode="auto">
          <a:xfrm>
            <a:off x="899592" y="1628800"/>
            <a:ext cx="7056784" cy="50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34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" y="0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Эмблема НОВАЯ 5х3с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656184" cy="10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фото от 25дс\IMG_33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6" t="22972" r="5326" b="31761"/>
          <a:stretch/>
        </p:blipFill>
        <p:spPr bwMode="auto">
          <a:xfrm>
            <a:off x="107504" y="1632797"/>
            <a:ext cx="3572536" cy="21562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РОСАТОМ 2021г Грант 262 000р\ФОТО ОТЧЕТЫ ДС\фото дс 40 мои\20210830_1706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40330" y="3912167"/>
            <a:ext cx="3068783" cy="230158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РОСАТОМ 2021г Грант 262 000р\ФОТО ОТЧЕТЫ ДС\фото дс 40 мои\20210830_1716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2618" y="3912166"/>
            <a:ext cx="3068783" cy="23015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РОСАТОМ 2021г Грант 262 000р\ФОТО ОТЧЕТЫ ДС\фото дс50\DSCN04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 b="10120"/>
          <a:stretch/>
        </p:blipFill>
        <p:spPr bwMode="auto">
          <a:xfrm>
            <a:off x="284067" y="4094983"/>
            <a:ext cx="3423837" cy="21423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7068"/>
            <a:ext cx="4323833" cy="28825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0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60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783190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Награждение семей по итогам соревнований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«Папа, мама, я – спортивная семья!»</a:t>
            </a:r>
          </a:p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Всего приняло участие в соревнованиях - 34 семьи из дошкольных учреждений города </a:t>
            </a:r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7" name="Picture 5" descr="E:\фото дс 12\IMG_07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16092" b="3996"/>
          <a:stretch/>
        </p:blipFill>
        <p:spPr bwMode="auto">
          <a:xfrm>
            <a:off x="215207" y="3838510"/>
            <a:ext cx="4096284" cy="28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3314" r="10295" b="17248"/>
          <a:stretch/>
        </p:blipFill>
        <p:spPr bwMode="auto">
          <a:xfrm>
            <a:off x="3995936" y="1412776"/>
            <a:ext cx="4672128" cy="283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25880"/>
          <a:stretch/>
        </p:blipFill>
        <p:spPr bwMode="auto">
          <a:xfrm>
            <a:off x="7092739" y="4418412"/>
            <a:ext cx="179026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E:\фото дс 12\IMG_49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4" y="1556792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 b="10717"/>
          <a:stretch/>
        </p:blipFill>
        <p:spPr bwMode="auto">
          <a:xfrm>
            <a:off x="4932040" y="4418412"/>
            <a:ext cx="182583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61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Интернет выставка 2021\коллажи\Рисувпт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" y="-30105"/>
            <a:ext cx="9139841" cy="6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фото 40дс\IMG_20210830_1818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r="18909"/>
          <a:stretch/>
        </p:blipFill>
        <p:spPr bwMode="auto">
          <a:xfrm>
            <a:off x="4309350" y="844567"/>
            <a:ext cx="2880320" cy="21445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r="14118" b="8965"/>
          <a:stretch/>
        </p:blipFill>
        <p:spPr bwMode="auto">
          <a:xfrm>
            <a:off x="77979" y="548681"/>
            <a:ext cx="3915223" cy="27363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E:\фото от 25дс\IMG_38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14257"/>
          <a:stretch/>
        </p:blipFill>
        <p:spPr bwMode="auto">
          <a:xfrm>
            <a:off x="4309350" y="3316933"/>
            <a:ext cx="4626260" cy="31917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фото 40дс\IMG_20210830_1822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1" r="23365"/>
          <a:stretch/>
        </p:blipFill>
        <p:spPr bwMode="auto">
          <a:xfrm>
            <a:off x="7380312" y="260648"/>
            <a:ext cx="1620982" cy="22094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РОСАТОМ 2021г Грант 262 000р\ФОТО ОТЧЕТЫ ДС\фото дс50\DSCN05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0" y="3615599"/>
            <a:ext cx="3856953" cy="28930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68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407</Words>
  <Application>Microsoft Office PowerPoint</Application>
  <PresentationFormat>Экран (4:3)</PresentationFormat>
  <Paragraphs>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</dc:creator>
  <cp:lastModifiedBy>Maria</cp:lastModifiedBy>
  <cp:revision>13</cp:revision>
  <dcterms:created xsi:type="dcterms:W3CDTF">2022-07-09T08:05:10Z</dcterms:created>
  <dcterms:modified xsi:type="dcterms:W3CDTF">2022-07-09T10:16:06Z</dcterms:modified>
</cp:coreProperties>
</file>