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  <Override PartName="/ppt/media/image4.jpeg" ContentType="image/jpeg"/>
  <Override PartName="/ppt/media/image5.jpeg" ContentType="image/jpeg"/>
  <Override PartName="/ppt/notesSlides/notesSlide2.xml" ContentType="application/vnd.openxmlformats-officedocument.presentationml.notesSlide+xml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1D222A"/>
        </a:solidFill>
        <a:effectLst/>
        <a:uFillTx/>
        <a:latin typeface="Golos Text Regular"/>
        <a:ea typeface="Golos Text Regular"/>
        <a:cs typeface="Golos Text Regular"/>
        <a:sym typeface="Golos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olos Text Regular"/>
          <a:ea typeface="Golos Text Regular"/>
          <a:cs typeface="Golos Text Regular"/>
        </a:font>
        <a:srgbClr val="1D222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FCF"/>
          </a:solidFill>
        </a:fill>
      </a:tcStyle>
    </a:wholeTbl>
    <a:band2H>
      <a:tcTxStyle b="def" i="def"/>
      <a:tcStyle>
        <a:tcBdr/>
        <a:fill>
          <a:solidFill>
            <a:srgbClr val="FAE9E9"/>
          </a:solidFill>
        </a:fill>
      </a:tcStyle>
    </a:band2H>
    <a:firstCol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olos Text Regular"/>
          <a:ea typeface="Golos Text Regular"/>
          <a:cs typeface="Golos Text Regular"/>
        </a:font>
        <a:srgbClr val="1D222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D7CB"/>
          </a:solidFill>
        </a:fill>
      </a:tcStyle>
    </a:wholeTbl>
    <a:band2H>
      <a:tcTxStyle b="def" i="def"/>
      <a:tcStyle>
        <a:tcBdr/>
        <a:fill>
          <a:solidFill>
            <a:srgbClr val="FAECE7"/>
          </a:solidFill>
        </a:fill>
      </a:tcStyle>
    </a:band2H>
    <a:firstCol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olos Text Regular"/>
          <a:ea typeface="Golos Text Regular"/>
          <a:cs typeface="Golos Text Regular"/>
        </a:font>
        <a:srgbClr val="1D222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CFE5"/>
          </a:solidFill>
        </a:fill>
      </a:tcStyle>
    </a:wholeTbl>
    <a:band2H>
      <a:tcTxStyle b="def" i="def"/>
      <a:tcStyle>
        <a:tcBdr/>
        <a:fill>
          <a:solidFill>
            <a:srgbClr val="F6E9F2"/>
          </a:solidFill>
        </a:fill>
      </a:tcStyle>
    </a:band2H>
    <a:firstCol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olos Text Regular"/>
          <a:ea typeface="Golos Text Regular"/>
          <a:cs typeface="Golos Text Regular"/>
        </a:font>
        <a:srgbClr val="1D22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olos Text Bold"/>
          <a:ea typeface="Golos Text Bold"/>
          <a:cs typeface="Golos Text Bold"/>
        </a:font>
        <a:srgbClr val="1D22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D222A"/>
              </a:solidFill>
              <a:prstDash val="solid"/>
              <a:round/>
            </a:ln>
          </a:top>
          <a:bottom>
            <a:ln w="25400" cap="flat">
              <a:solidFill>
                <a:srgbClr val="1D222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D222A"/>
              </a:solidFill>
              <a:prstDash val="solid"/>
              <a:round/>
            </a:ln>
          </a:top>
          <a:bottom>
            <a:ln w="25400" cap="flat">
              <a:solidFill>
                <a:srgbClr val="1D222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olos Text Regular"/>
          <a:ea typeface="Golos Text Regular"/>
          <a:cs typeface="Golos Text Regular"/>
        </a:font>
        <a:srgbClr val="1D222A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D222A"/>
          </a:solidFill>
        </a:fill>
      </a:tcStyle>
    </a:firstCol>
    <a:la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D222A"/>
          </a:solidFill>
        </a:fill>
      </a:tcStyle>
    </a:lastRow>
    <a:firstRow>
      <a:tcTxStyle b="on" i="off">
        <a:font>
          <a:latin typeface="Golos Text Bold"/>
          <a:ea typeface="Golos Text Bold"/>
          <a:cs typeface="Golos Text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D222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olos Text Regular"/>
          <a:ea typeface="Golos Text Regular"/>
          <a:cs typeface="Golos Text Regular"/>
        </a:font>
        <a:srgbClr val="1D222A"/>
      </a:tcTxStyle>
      <a:tcStyle>
        <a:tcBdr>
          <a:left>
            <a:ln w="12700" cap="flat">
              <a:solidFill>
                <a:srgbClr val="1D222A"/>
              </a:solidFill>
              <a:prstDash val="solid"/>
              <a:round/>
            </a:ln>
          </a:left>
          <a:right>
            <a:ln w="12700" cap="flat">
              <a:solidFill>
                <a:srgbClr val="1D222A"/>
              </a:solidFill>
              <a:prstDash val="solid"/>
              <a:round/>
            </a:ln>
          </a:right>
          <a:top>
            <a:ln w="12700" cap="flat">
              <a:solidFill>
                <a:srgbClr val="1D222A"/>
              </a:solidFill>
              <a:prstDash val="solid"/>
              <a:round/>
            </a:ln>
          </a:top>
          <a:bottom>
            <a:ln w="12700" cap="flat">
              <a:solidFill>
                <a:srgbClr val="1D222A"/>
              </a:solidFill>
              <a:prstDash val="solid"/>
              <a:round/>
            </a:ln>
          </a:bottom>
          <a:insideH>
            <a:ln w="12700" cap="flat">
              <a:solidFill>
                <a:srgbClr val="1D222A"/>
              </a:solidFill>
              <a:prstDash val="solid"/>
              <a:round/>
            </a:ln>
          </a:insideH>
          <a:insideV>
            <a:ln w="12700" cap="flat">
              <a:solidFill>
                <a:srgbClr val="1D222A"/>
              </a:solidFill>
              <a:prstDash val="solid"/>
              <a:round/>
            </a:ln>
          </a:insideV>
        </a:tcBdr>
        <a:fill>
          <a:solidFill>
            <a:srgbClr val="1D222A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olos Text Bold"/>
          <a:ea typeface="Golos Text Bold"/>
          <a:cs typeface="Golos Text Bold"/>
        </a:font>
        <a:srgbClr val="1D222A"/>
      </a:tcTxStyle>
      <a:tcStyle>
        <a:tcBdr>
          <a:left>
            <a:ln w="12700" cap="flat">
              <a:solidFill>
                <a:srgbClr val="1D222A"/>
              </a:solidFill>
              <a:prstDash val="solid"/>
              <a:round/>
            </a:ln>
          </a:left>
          <a:right>
            <a:ln w="12700" cap="flat">
              <a:solidFill>
                <a:srgbClr val="1D222A"/>
              </a:solidFill>
              <a:prstDash val="solid"/>
              <a:round/>
            </a:ln>
          </a:right>
          <a:top>
            <a:ln w="12700" cap="flat">
              <a:solidFill>
                <a:srgbClr val="1D222A"/>
              </a:solidFill>
              <a:prstDash val="solid"/>
              <a:round/>
            </a:ln>
          </a:top>
          <a:bottom>
            <a:ln w="12700" cap="flat">
              <a:solidFill>
                <a:srgbClr val="1D222A"/>
              </a:solidFill>
              <a:prstDash val="solid"/>
              <a:round/>
            </a:ln>
          </a:bottom>
          <a:insideH>
            <a:ln w="12700" cap="flat">
              <a:solidFill>
                <a:srgbClr val="1D222A"/>
              </a:solidFill>
              <a:prstDash val="solid"/>
              <a:round/>
            </a:ln>
          </a:insideH>
          <a:insideV>
            <a:ln w="12700" cap="flat">
              <a:solidFill>
                <a:srgbClr val="1D222A"/>
              </a:solidFill>
              <a:prstDash val="solid"/>
              <a:round/>
            </a:ln>
          </a:insideV>
        </a:tcBdr>
        <a:fill>
          <a:solidFill>
            <a:srgbClr val="1D222A">
              <a:alpha val="20000"/>
            </a:srgbClr>
          </a:solidFill>
        </a:fill>
      </a:tcStyle>
    </a:firstCol>
    <a:lastRow>
      <a:tcTxStyle b="on" i="off">
        <a:font>
          <a:latin typeface="Golos Text Bold"/>
          <a:ea typeface="Golos Text Bold"/>
          <a:cs typeface="Golos Text Bold"/>
        </a:font>
        <a:srgbClr val="1D222A"/>
      </a:tcTxStyle>
      <a:tcStyle>
        <a:tcBdr>
          <a:left>
            <a:ln w="12700" cap="flat">
              <a:solidFill>
                <a:srgbClr val="1D222A"/>
              </a:solidFill>
              <a:prstDash val="solid"/>
              <a:round/>
            </a:ln>
          </a:left>
          <a:right>
            <a:ln w="12700" cap="flat">
              <a:solidFill>
                <a:srgbClr val="1D222A"/>
              </a:solidFill>
              <a:prstDash val="solid"/>
              <a:round/>
            </a:ln>
          </a:right>
          <a:top>
            <a:ln w="50800" cap="flat">
              <a:solidFill>
                <a:srgbClr val="1D222A"/>
              </a:solidFill>
              <a:prstDash val="solid"/>
              <a:round/>
            </a:ln>
          </a:top>
          <a:bottom>
            <a:ln w="12700" cap="flat">
              <a:solidFill>
                <a:srgbClr val="1D222A"/>
              </a:solidFill>
              <a:prstDash val="solid"/>
              <a:round/>
            </a:ln>
          </a:bottom>
          <a:insideH>
            <a:ln w="12700" cap="flat">
              <a:solidFill>
                <a:srgbClr val="1D222A"/>
              </a:solidFill>
              <a:prstDash val="solid"/>
              <a:round/>
            </a:ln>
          </a:insideH>
          <a:insideV>
            <a:ln w="12700" cap="flat">
              <a:solidFill>
                <a:srgbClr val="1D222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olos Text Bold"/>
          <a:ea typeface="Golos Text Bold"/>
          <a:cs typeface="Golos Text Bold"/>
        </a:font>
        <a:srgbClr val="1D222A"/>
      </a:tcTxStyle>
      <a:tcStyle>
        <a:tcBdr>
          <a:left>
            <a:ln w="12700" cap="flat">
              <a:solidFill>
                <a:srgbClr val="1D222A"/>
              </a:solidFill>
              <a:prstDash val="solid"/>
              <a:round/>
            </a:ln>
          </a:left>
          <a:right>
            <a:ln w="12700" cap="flat">
              <a:solidFill>
                <a:srgbClr val="1D222A"/>
              </a:solidFill>
              <a:prstDash val="solid"/>
              <a:round/>
            </a:ln>
          </a:right>
          <a:top>
            <a:ln w="12700" cap="flat">
              <a:solidFill>
                <a:srgbClr val="1D222A"/>
              </a:solidFill>
              <a:prstDash val="solid"/>
              <a:round/>
            </a:ln>
          </a:top>
          <a:bottom>
            <a:ln w="25400" cap="flat">
              <a:solidFill>
                <a:srgbClr val="1D222A"/>
              </a:solidFill>
              <a:prstDash val="solid"/>
              <a:round/>
            </a:ln>
          </a:bottom>
          <a:insideH>
            <a:ln w="12700" cap="flat">
              <a:solidFill>
                <a:srgbClr val="1D222A"/>
              </a:solidFill>
              <a:prstDash val="solid"/>
              <a:round/>
            </a:ln>
          </a:insideH>
          <a:insideV>
            <a:ln w="12700" cap="flat">
              <a:solidFill>
                <a:srgbClr val="1D222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hape 3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Shape 4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Ноу-хау – это способ ведения профессиональной деятельности</a:t>
            </a:r>
            <a: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  <a:t>, на который у собственника есть исключительное право, передается по лицензионному договору, по аналогии с тем, как передаются права на использование цифровых сервисов и/или продуктов.</a:t>
            </a:r>
            <a:endParaRPr>
              <a:latin typeface="Golos Text Regular"/>
              <a:ea typeface="Golos Text Regular"/>
              <a:cs typeface="Golos Text Regular"/>
              <a:sym typeface="Golos Text Regular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Shape 4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6304D"/>
                </a:solidFill>
                <a:latin typeface="Golos Text Regular"/>
                <a:ea typeface="Golos Text Regular"/>
                <a:cs typeface="Golos Text Regular"/>
                <a:sym typeface="Golos Text Regular"/>
              </a:defRPr>
            </a:pPr>
            <a:r>
              <a:t>Минск как столица и мегаполис представляет собой множество сообществ, интересов и ожиданий. Атлас как единое представление о будущем достоверен и актуален для небольших городов/мест с населением от 10 тыс. до 500 тыс. жителей.</a:t>
            </a:r>
          </a:p>
          <a:p>
            <a:pPr>
              <a:defRPr>
                <a:solidFill>
                  <a:srgbClr val="26304D"/>
                </a:solidFill>
                <a:latin typeface="Golos Text Regular"/>
                <a:ea typeface="Golos Text Regular"/>
                <a:cs typeface="Golos Text Regular"/>
                <a:sym typeface="Golos Text Regular"/>
              </a:defRPr>
            </a:pPr>
          </a:p>
          <a:p>
            <a:pPr>
              <a:defRPr>
                <a:solidFill>
                  <a:srgbClr val="26304D"/>
                </a:solidFill>
                <a:latin typeface="Golos Text Regular"/>
                <a:ea typeface="Golos Text Regular"/>
                <a:cs typeface="Golos Text Regular"/>
                <a:sym typeface="Golos Text Regular"/>
              </a:defRPr>
            </a:pPr>
            <a:r>
              <a:t>Необходима более компактная локализация для запуска Атласа счастья на территории.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4" descr="Graphic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611" y="462893"/>
            <a:ext cx="2131644" cy="599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raphic 10" descr="Graphic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6759" y="0"/>
            <a:ext cx="763524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Уровень текста 1…"/>
          <p:cNvSpPr txBox="1"/>
          <p:nvPr>
            <p:ph type="body" sz="quarter" idx="1" hasCustomPrompt="1"/>
          </p:nvPr>
        </p:nvSpPr>
        <p:spPr>
          <a:xfrm>
            <a:off x="783278" y="6222941"/>
            <a:ext cx="6481235" cy="29104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525760"/>
                </a:solidFill>
              </a:defRPr>
            </a:lvl1pPr>
            <a:lvl2pPr marL="595828" indent="-139027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525760"/>
                </a:solidFill>
              </a:defRPr>
            </a:lvl2pPr>
            <a:lvl3pPr marL="1081898" indent="-168296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525760"/>
                </a:solidFill>
              </a:defRPr>
            </a:lvl3pPr>
            <a:lvl4pPr marL="1558498" indent="-188095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525760"/>
                </a:solidFill>
              </a:defRPr>
            </a:lvl4pPr>
            <a:lvl5pPr marL="2015300" indent="-188095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525760"/>
                </a:solidFill>
              </a:defRPr>
            </a:lvl5pPr>
          </a:lstStyle>
          <a:p>
            <a:pPr/>
            <a:r>
              <a:t>2022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Текст 4"/>
          <p:cNvSpPr/>
          <p:nvPr>
            <p:ph type="body" sz="quarter" idx="21" hasCustomPrompt="1"/>
          </p:nvPr>
        </p:nvSpPr>
        <p:spPr>
          <a:xfrm>
            <a:off x="783280" y="5852293"/>
            <a:ext cx="7967365" cy="29104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ФИО</a:t>
            </a:r>
          </a:p>
        </p:txBody>
      </p:sp>
      <p:sp>
        <p:nvSpPr>
          <p:cNvPr id="15" name="Текст 18"/>
          <p:cNvSpPr/>
          <p:nvPr>
            <p:ph type="body" sz="half" idx="22" hasCustomPrompt="1"/>
          </p:nvPr>
        </p:nvSpPr>
        <p:spPr>
          <a:xfrm>
            <a:off x="762541" y="1539082"/>
            <a:ext cx="9670874" cy="1913721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Название презентации</a:t>
            </a:r>
          </a:p>
        </p:txBody>
      </p:sp>
      <p:sp>
        <p:nvSpPr>
          <p:cNvPr id="16" name="Текст 4"/>
          <p:cNvSpPr/>
          <p:nvPr>
            <p:ph type="body" sz="quarter" idx="23" hasCustomPrompt="1"/>
          </p:nvPr>
        </p:nvSpPr>
        <p:spPr>
          <a:xfrm>
            <a:off x="771872" y="3587789"/>
            <a:ext cx="7018809" cy="83101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525760"/>
                </a:solidFill>
              </a:defRPr>
            </a:lvl1pPr>
          </a:lstStyle>
          <a:p>
            <a:pPr/>
            <a:r>
              <a:t>Дополнительный текст</a:t>
            </a:r>
          </a:p>
        </p:txBody>
      </p:sp>
      <p:sp>
        <p:nvSpPr>
          <p:cNvPr id="17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овый блок и фото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Рисунок 3"/>
          <p:cNvSpPr/>
          <p:nvPr>
            <p:ph type="pic" sz="half" idx="21"/>
          </p:nvPr>
        </p:nvSpPr>
        <p:spPr>
          <a:xfrm>
            <a:off x="8130382" y="8334"/>
            <a:ext cx="4061620" cy="6849666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25" name="Уровень текста 1…"/>
          <p:cNvSpPr txBox="1"/>
          <p:nvPr>
            <p:ph type="body" sz="quarter" idx="1" hasCustomPrompt="1"/>
          </p:nvPr>
        </p:nvSpPr>
        <p:spPr>
          <a:xfrm>
            <a:off x="738366" y="1257484"/>
            <a:ext cx="6635572" cy="5397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697224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154025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610826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2067628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Подзаголовок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6" name="Текст 7"/>
          <p:cNvSpPr/>
          <p:nvPr>
            <p:ph type="body" sz="half" idx="22" hasCustomPrompt="1"/>
          </p:nvPr>
        </p:nvSpPr>
        <p:spPr>
          <a:xfrm>
            <a:off x="738367" y="1836239"/>
            <a:ext cx="6635571" cy="408211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pPr/>
            <a:r>
              <a:t>Текстовый блок 1</a:t>
            </a:r>
          </a:p>
        </p:txBody>
      </p:sp>
      <p:sp>
        <p:nvSpPr>
          <p:cNvPr id="127" name="Заголовок 56 пт"/>
          <p:cNvSpPr txBox="1"/>
          <p:nvPr>
            <p:ph type="title" hasCustomPrompt="1"/>
          </p:nvPr>
        </p:nvSpPr>
        <p:spPr>
          <a:xfrm>
            <a:off x="726232" y="411778"/>
            <a:ext cx="6635573" cy="61475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28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56 пт </a:t>
            </a:r>
          </a:p>
        </p:txBody>
      </p:sp>
      <p:sp>
        <p:nvSpPr>
          <p:cNvPr id="128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овый блок и фото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Рисунок 3"/>
          <p:cNvSpPr/>
          <p:nvPr>
            <p:ph type="pic" idx="21"/>
          </p:nvPr>
        </p:nvSpPr>
        <p:spPr>
          <a:xfrm>
            <a:off x="6305367" y="8334"/>
            <a:ext cx="5898358" cy="6849666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36" name="Уровень текста 1…"/>
          <p:cNvSpPr txBox="1"/>
          <p:nvPr>
            <p:ph type="body" sz="quarter" idx="1" hasCustomPrompt="1"/>
          </p:nvPr>
        </p:nvSpPr>
        <p:spPr>
          <a:xfrm>
            <a:off x="735564" y="1253392"/>
            <a:ext cx="4799629" cy="5397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697224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154025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610826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2067628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Подзаголовок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Текст 7"/>
          <p:cNvSpPr/>
          <p:nvPr>
            <p:ph type="body" sz="half" idx="22" hasCustomPrompt="1"/>
          </p:nvPr>
        </p:nvSpPr>
        <p:spPr>
          <a:xfrm>
            <a:off x="738366" y="1836239"/>
            <a:ext cx="4799629" cy="408211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pPr/>
            <a:r>
              <a:t>Текстовый блок 1</a:t>
            </a:r>
          </a:p>
        </p:txBody>
      </p:sp>
      <p:sp>
        <p:nvSpPr>
          <p:cNvPr id="138" name="Заголовок 56 пт"/>
          <p:cNvSpPr txBox="1"/>
          <p:nvPr>
            <p:ph type="title" hasCustomPrompt="1"/>
          </p:nvPr>
        </p:nvSpPr>
        <p:spPr>
          <a:xfrm>
            <a:off x="726234" y="411778"/>
            <a:ext cx="4811761" cy="61475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28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56 пт </a:t>
            </a:r>
          </a:p>
        </p:txBody>
      </p:sp>
      <p:sp>
        <p:nvSpPr>
          <p:cNvPr id="139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Контакты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Уровень текста 1…"/>
          <p:cNvSpPr txBox="1"/>
          <p:nvPr>
            <p:ph type="body" sz="quarter" idx="1" hasCustomPrompt="1"/>
          </p:nvPr>
        </p:nvSpPr>
        <p:spPr>
          <a:xfrm>
            <a:off x="772222" y="4564398"/>
            <a:ext cx="7018809" cy="1824835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900"/>
              </a:spcBef>
              <a:buSzTx/>
              <a:buFontTx/>
              <a:buNone/>
              <a:defRPr sz="1600"/>
            </a:lvl1pPr>
            <a:lvl2pPr marL="615689" indent="-158888">
              <a:lnSpc>
                <a:spcPts val="2000"/>
              </a:lnSpc>
              <a:spcBef>
                <a:spcPts val="900"/>
              </a:spcBef>
              <a:buFontTx/>
              <a:defRPr sz="1600"/>
            </a:lvl2pPr>
            <a:lvl3pPr marL="1105940" indent="-192338">
              <a:lnSpc>
                <a:spcPts val="2000"/>
              </a:lnSpc>
              <a:spcBef>
                <a:spcPts val="900"/>
              </a:spcBef>
              <a:buFontTx/>
              <a:defRPr sz="1600"/>
            </a:lvl3pPr>
            <a:lvl4pPr marL="1585369" indent="-214966">
              <a:lnSpc>
                <a:spcPts val="2000"/>
              </a:lnSpc>
              <a:spcBef>
                <a:spcPts val="900"/>
              </a:spcBef>
              <a:buFontTx/>
              <a:defRPr sz="1600"/>
            </a:lvl4pPr>
            <a:lvl5pPr marL="2042171" indent="-214966">
              <a:lnSpc>
                <a:spcPts val="2000"/>
              </a:lnSpc>
              <a:spcBef>
                <a:spcPts val="900"/>
              </a:spcBef>
              <a:buFontTx/>
              <a:defRPr sz="1600"/>
            </a:lvl5pPr>
          </a:lstStyle>
          <a:p>
            <a:pPr/>
            <a:r>
              <a:t>Контактные данные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61" name="Graphic 10" descr="Graphic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6759" y="0"/>
            <a:ext cx="763524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Graphic 4" descr="Graphic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611" y="462893"/>
            <a:ext cx="2131644" cy="59992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Заголовок слайда"/>
          <p:cNvSpPr txBox="1"/>
          <p:nvPr>
            <p:ph type="title" hasCustomPrompt="1"/>
          </p:nvPr>
        </p:nvSpPr>
        <p:spPr>
          <a:xfrm>
            <a:off x="603250" y="1262062"/>
            <a:ext cx="10985501" cy="537437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pc="-84" sz="4200"/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171" name="Уровень текста 1…"/>
          <p:cNvSpPr txBox="1"/>
          <p:nvPr>
            <p:ph type="body" sz="quarter" idx="1" hasCustomPrompt="1"/>
          </p:nvPr>
        </p:nvSpPr>
        <p:spPr>
          <a:xfrm>
            <a:off x="603250" y="1747110"/>
            <a:ext cx="10985501" cy="350544"/>
          </a:xfrm>
          <a:prstGeom prst="rect">
            <a:avLst/>
          </a:prstGeom>
        </p:spPr>
        <p:txBody>
          <a:bodyPr lIns="24383" tIns="24383" rIns="24383" bIns="24383">
            <a:normAutofit fontScale="100000" lnSpcReduction="0"/>
          </a:bodyPr>
          <a:lstStyle>
            <a:lvl1pPr defTabSz="321932">
              <a:defRPr sz="2000"/>
            </a:lvl1pPr>
            <a:lvl2pPr marL="655411" indent="-198610" defTabSz="321932">
              <a:defRPr sz="2000"/>
            </a:lvl2pPr>
            <a:lvl3pPr marL="1154025" indent="-240423" defTabSz="321932">
              <a:defRPr sz="2000"/>
            </a:lvl3pPr>
            <a:lvl4pPr marL="1639111" indent="-268708" defTabSz="321932">
              <a:defRPr sz="2000"/>
            </a:lvl4pPr>
            <a:lvl5pPr marL="2095913" indent="-268708" defTabSz="321932">
              <a:defRPr sz="2000"/>
            </a:lvl5pPr>
          </a:lstStyle>
          <a:p>
            <a:pPr/>
            <a:r>
              <a:t>Подзаголовок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2" name="Уровень текста 1…"/>
          <p:cNvSpPr txBox="1"/>
          <p:nvPr>
            <p:ph type="body" idx="21" hasCustomPrompt="1"/>
          </p:nvPr>
        </p:nvSpPr>
        <p:spPr>
          <a:xfrm>
            <a:off x="603250" y="2450438"/>
            <a:ext cx="10985501" cy="309600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03599" indent="-303599" defTabSz="1219125">
              <a:spcBef>
                <a:spcPts val="2200"/>
              </a:spcBef>
              <a:buSzPct val="123000"/>
              <a:defRPr sz="2300"/>
            </a:lvl1pPr>
          </a:lstStyle>
          <a:p>
            <a:pPr/>
            <a:r>
              <a:t>Текст пункта на слайде</a:t>
            </a:r>
          </a:p>
        </p:txBody>
      </p:sp>
      <p:sp>
        <p:nvSpPr>
          <p:cNvPr id="173" name="Номер слайда"/>
          <p:cNvSpPr txBox="1"/>
          <p:nvPr>
            <p:ph type="sldNum" sz="quarter" idx="2"/>
          </p:nvPr>
        </p:nvSpPr>
        <p:spPr>
          <a:xfrm>
            <a:off x="0" y="0"/>
            <a:ext cx="356743" cy="37084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1800"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 тёмный">
    <p:bg>
      <p:bgPr>
        <a:gradFill flip="none" rotWithShape="1">
          <a:gsLst>
            <a:gs pos="2000">
              <a:srgbClr val="04194C"/>
            </a:gs>
            <a:gs pos="100000">
              <a:srgbClr val="0D2F7C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Уровень текста 1…"/>
          <p:cNvSpPr txBox="1"/>
          <p:nvPr>
            <p:ph type="body" sz="quarter" idx="1" hasCustomPrompt="1"/>
          </p:nvPr>
        </p:nvSpPr>
        <p:spPr>
          <a:xfrm>
            <a:off x="783278" y="6222941"/>
            <a:ext cx="6481235" cy="29104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DBDDE0"/>
                </a:solidFill>
              </a:defRPr>
            </a:lvl1pPr>
            <a:lvl2pPr marL="595828" indent="-139027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DBDDE0"/>
                </a:solidFill>
              </a:defRPr>
            </a:lvl2pPr>
            <a:lvl3pPr marL="1081898" indent="-168296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DBDDE0"/>
                </a:solidFill>
              </a:defRPr>
            </a:lvl3pPr>
            <a:lvl4pPr marL="1558498" indent="-188095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DBDDE0"/>
                </a:solidFill>
              </a:defRPr>
            </a:lvl4pPr>
            <a:lvl5pPr marL="2015300" indent="-188095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DBDDE0"/>
                </a:solidFill>
              </a:defRPr>
            </a:lvl5pPr>
          </a:lstStyle>
          <a:p>
            <a:pPr/>
            <a:r>
              <a:t>2022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1" name="Текст 4"/>
          <p:cNvSpPr/>
          <p:nvPr>
            <p:ph type="body" sz="quarter" idx="21" hasCustomPrompt="1"/>
          </p:nvPr>
        </p:nvSpPr>
        <p:spPr>
          <a:xfrm>
            <a:off x="783280" y="5852293"/>
            <a:ext cx="7967365" cy="29104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ФИО</a:t>
            </a:r>
          </a:p>
        </p:txBody>
      </p:sp>
      <p:pic>
        <p:nvPicPr>
          <p:cNvPr id="182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6759" y="0"/>
            <a:ext cx="763524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Текст 18"/>
          <p:cNvSpPr/>
          <p:nvPr>
            <p:ph type="body" sz="half" idx="22" hasCustomPrompt="1"/>
          </p:nvPr>
        </p:nvSpPr>
        <p:spPr>
          <a:xfrm>
            <a:off x="762541" y="1539082"/>
            <a:ext cx="9670874" cy="1913721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>
                <a:solidFill>
                  <a:srgbClr val="FFFFFF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Название презентации</a:t>
            </a:r>
          </a:p>
        </p:txBody>
      </p:sp>
      <p:sp>
        <p:nvSpPr>
          <p:cNvPr id="184" name="Текст 4"/>
          <p:cNvSpPr/>
          <p:nvPr>
            <p:ph type="body" sz="quarter" idx="23" hasCustomPrompt="1"/>
          </p:nvPr>
        </p:nvSpPr>
        <p:spPr>
          <a:xfrm>
            <a:off x="771872" y="3587789"/>
            <a:ext cx="7018809" cy="83101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DBDDE0"/>
                </a:solidFill>
              </a:defRPr>
            </a:lvl1pPr>
          </a:lstStyle>
          <a:p>
            <a:pPr/>
            <a:r>
              <a:t>Дополнительный текст</a:t>
            </a:r>
          </a:p>
        </p:txBody>
      </p:sp>
      <p:sp>
        <p:nvSpPr>
          <p:cNvPr id="185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Текст заголовка"/>
          <p:cNvSpPr txBox="1"/>
          <p:nvPr>
            <p:ph type="title"/>
          </p:nvPr>
        </p:nvSpPr>
        <p:spPr>
          <a:xfrm>
            <a:off x="838199" y="1131094"/>
            <a:ext cx="10515603" cy="994174"/>
          </a:xfrm>
          <a:prstGeom prst="rect">
            <a:avLst/>
          </a:prstGeom>
        </p:spPr>
        <p:txBody>
          <a:bodyPr lIns="48766" tIns="48766" rIns="48766" bIns="48766">
            <a:normAutofit fontScale="100000" lnSpcReduction="0"/>
          </a:bodyPr>
          <a:lstStyle>
            <a:lvl1pPr defTabSz="914366"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93" name="Уровень текста 1…"/>
          <p:cNvSpPr txBox="1"/>
          <p:nvPr>
            <p:ph type="body" idx="1"/>
          </p:nvPr>
        </p:nvSpPr>
        <p:spPr>
          <a:xfrm>
            <a:off x="838199" y="2226468"/>
            <a:ext cx="10515603" cy="3263505"/>
          </a:xfrm>
          <a:prstGeom prst="rect">
            <a:avLst/>
          </a:prstGeom>
        </p:spPr>
        <p:txBody>
          <a:bodyPr lIns="48766" tIns="48766" rIns="48766" bIns="48766">
            <a:normAutofit fontScale="100000" lnSpcReduction="0"/>
          </a:bodyPr>
          <a:lstStyle>
            <a:lvl1pPr marL="218130" indent="-218130" defTabSz="914366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1pPr>
            <a:lvl2pPr marL="620202" indent="-298745" defTabSz="914366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2pPr>
            <a:lvl3pPr marL="1076880" indent="-433966" defTabSz="914366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3pPr>
            <a:lvl4pPr marL="1503285" indent="-538913" defTabSz="914366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4pPr>
            <a:lvl5pPr marL="1824742" indent="-538913" defTabSz="914366">
              <a:spcBef>
                <a:spcPts val="900"/>
              </a:spcBef>
              <a:defRPr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4" name="Номер слайда"/>
          <p:cNvSpPr txBox="1"/>
          <p:nvPr>
            <p:ph type="sldNum" sz="quarter" idx="2"/>
          </p:nvPr>
        </p:nvSpPr>
        <p:spPr>
          <a:xfrm>
            <a:off x="11101957" y="5645533"/>
            <a:ext cx="251845" cy="231803"/>
          </a:xfrm>
          <a:prstGeom prst="rect">
            <a:avLst/>
          </a:prstGeom>
        </p:spPr>
        <p:txBody>
          <a:bodyPr lIns="48766" tIns="48766" rIns="48766" bIns="48766"/>
          <a:lstStyle>
            <a:lvl1pPr algn="r" defTabSz="914366">
              <a:defRPr sz="11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Номер слайда"/>
          <p:cNvSpPr txBox="1"/>
          <p:nvPr>
            <p:ph type="sldNum" sz="quarter" idx="2"/>
          </p:nvPr>
        </p:nvSpPr>
        <p:spPr>
          <a:xfrm>
            <a:off x="0" y="0"/>
            <a:ext cx="356743" cy="370840"/>
          </a:xfrm>
          <a:prstGeom prst="rect">
            <a:avLst/>
          </a:prstGeom>
        </p:spPr>
        <p:txBody>
          <a:bodyPr lIns="45719" tIns="45719" rIns="45719" bIns="45719" anchor="t"/>
          <a:lstStyle>
            <a:lvl1pPr>
              <a:defRPr sz="1800"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Контакты тё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Уровень текста 1…"/>
          <p:cNvSpPr txBox="1"/>
          <p:nvPr>
            <p:ph type="body" sz="quarter" idx="1" hasCustomPrompt="1"/>
          </p:nvPr>
        </p:nvSpPr>
        <p:spPr>
          <a:xfrm>
            <a:off x="665178" y="4502551"/>
            <a:ext cx="6624971" cy="1854066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635550" indent="-178749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FFFFFF"/>
                </a:solidFill>
              </a:defRPr>
            </a:lvl2pPr>
            <a:lvl3pPr marL="1129982" indent="-216380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FFFFFF"/>
                </a:solidFill>
              </a:defRPr>
            </a:lvl3pPr>
            <a:lvl4pPr marL="1612240" indent="-241837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FFFFFF"/>
                </a:solidFill>
              </a:defRPr>
            </a:lvl4pPr>
            <a:lvl5pPr marL="2069042" indent="-241837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FFFFFF"/>
                </a:solidFill>
              </a:defRPr>
            </a:lvl5pPr>
          </a:lstStyle>
          <a:p>
            <a:pPr/>
            <a:r>
              <a:t>Контактные данные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09" name="Graphic 3" descr="Graphic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3900" y="0"/>
            <a:ext cx="76581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575" y="507260"/>
            <a:ext cx="2133723" cy="60799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Шмуцтитул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Уровень текста 1…"/>
          <p:cNvSpPr txBox="1"/>
          <p:nvPr>
            <p:ph type="body" sz="quarter" idx="1" hasCustomPrompt="1"/>
          </p:nvPr>
        </p:nvSpPr>
        <p:spPr>
          <a:xfrm>
            <a:off x="763163" y="1718468"/>
            <a:ext cx="8372476" cy="1869086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ts val="3900"/>
              </a:lnSpc>
              <a:spcBef>
                <a:spcPts val="0"/>
              </a:spcBef>
              <a:buSzTx/>
              <a:buFontTx/>
              <a:buNone/>
              <a:defRPr sz="3600"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814299" indent="-357498">
              <a:lnSpc>
                <a:spcPts val="3900"/>
              </a:lnSpc>
              <a:spcBef>
                <a:spcPts val="0"/>
              </a:spcBef>
              <a:buFontTx/>
              <a:defRPr sz="3600"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346363" indent="-432761">
              <a:lnSpc>
                <a:spcPts val="3900"/>
              </a:lnSpc>
              <a:spcBef>
                <a:spcPts val="0"/>
              </a:spcBef>
              <a:buFontTx/>
              <a:defRPr sz="3600"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854077" indent="-483674">
              <a:lnSpc>
                <a:spcPts val="3900"/>
              </a:lnSpc>
              <a:spcBef>
                <a:spcPts val="0"/>
              </a:spcBef>
              <a:buFontTx/>
              <a:defRPr sz="3600"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2310879" indent="-483674">
              <a:lnSpc>
                <a:spcPts val="3900"/>
              </a:lnSpc>
              <a:spcBef>
                <a:spcPts val="0"/>
              </a:spcBef>
              <a:buFontTx/>
              <a:defRPr sz="3600"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 Шмуцтитул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Текст 4"/>
          <p:cNvSpPr/>
          <p:nvPr>
            <p:ph type="body" sz="quarter" idx="21" hasCustomPrompt="1"/>
          </p:nvPr>
        </p:nvSpPr>
        <p:spPr>
          <a:xfrm>
            <a:off x="766357" y="3735727"/>
            <a:ext cx="6624972" cy="86326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525760"/>
                </a:solidFill>
              </a:defRPr>
            </a:lvl1pPr>
          </a:lstStyle>
          <a:p>
            <a:pPr/>
            <a:r>
              <a:t>Дополнительный текст</a:t>
            </a:r>
          </a:p>
        </p:txBody>
      </p:sp>
      <p:pic>
        <p:nvPicPr>
          <p:cNvPr id="26" name="Graphic 4" descr="Graphic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3900" y="0"/>
            <a:ext cx="76581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Уровень текста 1…"/>
          <p:cNvSpPr txBox="1"/>
          <p:nvPr>
            <p:ph type="body" sz="quarter" idx="1" hasCustomPrompt="1"/>
          </p:nvPr>
        </p:nvSpPr>
        <p:spPr>
          <a:xfrm>
            <a:off x="652654" y="6122725"/>
            <a:ext cx="5443347" cy="29104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6304D"/>
                </a:solidFill>
              </a:defRPr>
            </a:lvl1pPr>
            <a:lvl2pPr marL="595828" indent="-139027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26304D"/>
                </a:solidFill>
              </a:defRPr>
            </a:lvl2pPr>
            <a:lvl3pPr marL="1081898" indent="-168296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26304D"/>
                </a:solidFill>
              </a:defRPr>
            </a:lvl3pPr>
            <a:lvl4pPr marL="1558498" indent="-188095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26304D"/>
                </a:solidFill>
              </a:defRPr>
            </a:lvl4pPr>
            <a:lvl5pPr marL="2015300" indent="-188095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26304D"/>
                </a:solidFill>
              </a:defRPr>
            </a:lvl5pPr>
          </a:lstStyle>
          <a:p>
            <a:pPr/>
            <a:r>
              <a:t>2021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19" name="Текст 4"/>
          <p:cNvSpPr/>
          <p:nvPr>
            <p:ph type="body" sz="quarter" idx="21" hasCustomPrompt="1"/>
          </p:nvPr>
        </p:nvSpPr>
        <p:spPr>
          <a:xfrm>
            <a:off x="652653" y="5775826"/>
            <a:ext cx="7446320" cy="29104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ФИО</a:t>
            </a:r>
          </a:p>
        </p:txBody>
      </p:sp>
      <p:pic>
        <p:nvPicPr>
          <p:cNvPr id="220" name="Graphic 4" descr="Graphic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652" y="444233"/>
            <a:ext cx="2131645" cy="599925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Текст 18"/>
          <p:cNvSpPr/>
          <p:nvPr>
            <p:ph type="body" sz="half" idx="22" hasCustomPrompt="1"/>
          </p:nvPr>
        </p:nvSpPr>
        <p:spPr>
          <a:xfrm>
            <a:off x="650574" y="1532201"/>
            <a:ext cx="9670875" cy="1900053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Название презентации</a:t>
            </a:r>
          </a:p>
        </p:txBody>
      </p:sp>
      <p:sp>
        <p:nvSpPr>
          <p:cNvPr id="222" name="Текст 4"/>
          <p:cNvSpPr/>
          <p:nvPr>
            <p:ph type="body" sz="quarter" idx="23" hasCustomPrompt="1"/>
          </p:nvPr>
        </p:nvSpPr>
        <p:spPr>
          <a:xfrm>
            <a:off x="650575" y="3546695"/>
            <a:ext cx="7018809" cy="125995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6304D"/>
                </a:solidFill>
              </a:defRPr>
            </a:lvl1pPr>
          </a:lstStyle>
          <a:p>
            <a:pPr/>
            <a:r>
              <a:t>Дополнительный текст</a:t>
            </a:r>
          </a:p>
        </p:txBody>
      </p:sp>
      <p:pic>
        <p:nvPicPr>
          <p:cNvPr id="223" name="Graphic 10" descr="Graphic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6759" y="0"/>
            <a:ext cx="763524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Контакты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raphic 4" descr="Graphic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652" y="444233"/>
            <a:ext cx="2131645" cy="59992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Уровень текста 1…"/>
          <p:cNvSpPr txBox="1"/>
          <p:nvPr>
            <p:ph type="body" sz="quarter" idx="1" hasCustomPrompt="1"/>
          </p:nvPr>
        </p:nvSpPr>
        <p:spPr>
          <a:xfrm>
            <a:off x="669585" y="4555068"/>
            <a:ext cx="7018809" cy="1824835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6304D"/>
                </a:solidFill>
              </a:defRPr>
            </a:lvl1pPr>
            <a:lvl2pPr marL="635550" indent="-178749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26304D"/>
                </a:solidFill>
              </a:defRPr>
            </a:lvl2pPr>
            <a:lvl3pPr marL="1129982" indent="-216380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26304D"/>
                </a:solidFill>
              </a:defRPr>
            </a:lvl3pPr>
            <a:lvl4pPr marL="1612240" indent="-241837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26304D"/>
                </a:solidFill>
              </a:defRPr>
            </a:lvl4pPr>
            <a:lvl5pPr marL="2069042" indent="-241837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26304D"/>
                </a:solidFill>
              </a:defRPr>
            </a:lvl5pPr>
          </a:lstStyle>
          <a:p>
            <a:pPr/>
            <a:r>
              <a:t>Контактные данные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33" name="Graphic 10" descr="Graphic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6759" y="0"/>
            <a:ext cx="763524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логот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Номер слайда"/>
          <p:cNvSpPr txBox="1"/>
          <p:nvPr>
            <p:ph type="sldNum" sz="quarter" idx="2"/>
          </p:nvPr>
        </p:nvSpPr>
        <p:spPr>
          <a:xfrm>
            <a:off x="11361611" y="6370717"/>
            <a:ext cx="181103" cy="1905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F39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42" name="Заголовок слайда"/>
          <p:cNvSpPr txBox="1"/>
          <p:nvPr>
            <p:ph type="title" hasCustomPrompt="1"/>
          </p:nvPr>
        </p:nvSpPr>
        <p:spPr>
          <a:xfrm>
            <a:off x="657859" y="398917"/>
            <a:ext cx="8634188" cy="70707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lnSpc>
                <a:spcPct val="100000"/>
              </a:lnSpc>
              <a:defRPr sz="24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слайда</a:t>
            </a:r>
          </a:p>
        </p:txBody>
      </p:sp>
      <p:pic>
        <p:nvPicPr>
          <p:cNvPr id="243" name="Graphic 7" descr="Graphic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4269" y="412333"/>
            <a:ext cx="1828445" cy="514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Уровень текста 1…"/>
          <p:cNvSpPr txBox="1"/>
          <p:nvPr>
            <p:ph type="body" sz="quarter" idx="1" hasCustomPrompt="1"/>
          </p:nvPr>
        </p:nvSpPr>
        <p:spPr>
          <a:xfrm>
            <a:off x="652652" y="6122723"/>
            <a:ext cx="5443348" cy="29104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>
                <a:solidFill>
                  <a:srgbClr val="26304D"/>
                </a:solidFill>
              </a:defRPr>
            </a:lvl1pPr>
            <a:lvl2pPr marL="595828" indent="-139027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26304D"/>
                </a:solidFill>
              </a:defRPr>
            </a:lvl2pPr>
            <a:lvl3pPr marL="1081898" indent="-168296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26304D"/>
                </a:solidFill>
              </a:defRPr>
            </a:lvl3pPr>
            <a:lvl4pPr marL="1558498" indent="-188095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26304D"/>
                </a:solidFill>
              </a:defRPr>
            </a:lvl4pPr>
            <a:lvl5pPr marL="2015300" indent="-188095">
              <a:lnSpc>
                <a:spcPct val="100000"/>
              </a:lnSpc>
              <a:spcBef>
                <a:spcPts val="0"/>
              </a:spcBef>
              <a:buFontTx/>
              <a:defRPr sz="1400">
                <a:solidFill>
                  <a:srgbClr val="26304D"/>
                </a:solidFill>
              </a:defRPr>
            </a:lvl5pPr>
          </a:lstStyle>
          <a:p>
            <a:pPr/>
            <a:r>
              <a:t>2021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1" name="Текст 4"/>
          <p:cNvSpPr/>
          <p:nvPr>
            <p:ph type="body" sz="quarter" idx="21" hasCustomPrompt="1"/>
          </p:nvPr>
        </p:nvSpPr>
        <p:spPr>
          <a:xfrm>
            <a:off x="652652" y="5775823"/>
            <a:ext cx="7446320" cy="29104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ФИО</a:t>
            </a:r>
          </a:p>
        </p:txBody>
      </p:sp>
      <p:pic>
        <p:nvPicPr>
          <p:cNvPr id="252" name="Graphic 4" descr="Graphic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652" y="444233"/>
            <a:ext cx="2131645" cy="59992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Текст 18"/>
          <p:cNvSpPr/>
          <p:nvPr>
            <p:ph type="body" sz="half" idx="22" hasCustomPrompt="1"/>
          </p:nvPr>
        </p:nvSpPr>
        <p:spPr>
          <a:xfrm>
            <a:off x="650574" y="1532201"/>
            <a:ext cx="9670874" cy="1900053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0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Название презентации</a:t>
            </a:r>
          </a:p>
        </p:txBody>
      </p:sp>
      <p:sp>
        <p:nvSpPr>
          <p:cNvPr id="254" name="Текст 4"/>
          <p:cNvSpPr/>
          <p:nvPr>
            <p:ph type="body" sz="quarter" idx="23" hasCustomPrompt="1"/>
          </p:nvPr>
        </p:nvSpPr>
        <p:spPr>
          <a:xfrm>
            <a:off x="650575" y="3546692"/>
            <a:ext cx="7018809" cy="125995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6304D"/>
                </a:solidFill>
              </a:defRPr>
            </a:lvl1pPr>
          </a:lstStyle>
          <a:p>
            <a:pPr/>
            <a:r>
              <a:t>Дополнительный текст</a:t>
            </a:r>
          </a:p>
        </p:txBody>
      </p:sp>
      <p:pic>
        <p:nvPicPr>
          <p:cNvPr id="255" name="Graphic 10" descr="Graphic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6759" y="0"/>
            <a:ext cx="763524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Шмуцтитул тё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Уровень текста 1…"/>
          <p:cNvSpPr txBox="1"/>
          <p:nvPr>
            <p:ph type="body" sz="half" idx="1" hasCustomPrompt="1"/>
          </p:nvPr>
        </p:nvSpPr>
        <p:spPr>
          <a:xfrm>
            <a:off x="652652" y="589302"/>
            <a:ext cx="8372476" cy="2998253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814299" indent="-357498">
              <a:lnSpc>
                <a:spcPct val="100000"/>
              </a:lnSpc>
              <a:spcBef>
                <a:spcPts val="0"/>
              </a:spcBef>
              <a:buFontTx/>
              <a:defRPr sz="36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346363" indent="-432761">
              <a:lnSpc>
                <a:spcPct val="100000"/>
              </a:lnSpc>
              <a:spcBef>
                <a:spcPts val="0"/>
              </a:spcBef>
              <a:buFontTx/>
              <a:defRPr sz="36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854077" indent="-483674">
              <a:lnSpc>
                <a:spcPct val="100000"/>
              </a:lnSpc>
              <a:spcBef>
                <a:spcPts val="0"/>
              </a:spcBef>
              <a:buFontTx/>
              <a:defRPr sz="36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2310879" indent="-483674">
              <a:lnSpc>
                <a:spcPct val="100000"/>
              </a:lnSpc>
              <a:spcBef>
                <a:spcPts val="0"/>
              </a:spcBef>
              <a:buFontTx/>
              <a:defRPr sz="36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1.1 Шмуцтитул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64" name="Текст 4"/>
          <p:cNvSpPr/>
          <p:nvPr>
            <p:ph type="body" sz="quarter" idx="21" hasCustomPrompt="1"/>
          </p:nvPr>
        </p:nvSpPr>
        <p:spPr>
          <a:xfrm>
            <a:off x="665177" y="3735727"/>
            <a:ext cx="6624972" cy="213228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6304D"/>
                </a:solidFill>
              </a:defRPr>
            </a:lvl1pPr>
          </a:lstStyle>
          <a:p>
            <a:pPr/>
            <a:r>
              <a:t>Дополнительный текст</a:t>
            </a:r>
          </a:p>
        </p:txBody>
      </p:sp>
      <p:pic>
        <p:nvPicPr>
          <p:cNvPr id="265" name="Graphic 4" descr="Graphic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3900" y="0"/>
            <a:ext cx="76581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Контакты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raphic 4" descr="Graphic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652" y="444233"/>
            <a:ext cx="2131645" cy="599925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Уровень текста 1…"/>
          <p:cNvSpPr txBox="1"/>
          <p:nvPr>
            <p:ph type="body" sz="quarter" idx="1" hasCustomPrompt="1"/>
          </p:nvPr>
        </p:nvSpPr>
        <p:spPr>
          <a:xfrm>
            <a:off x="669586" y="4555068"/>
            <a:ext cx="7018809" cy="1824835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rgbClr val="26304D"/>
                </a:solidFill>
              </a:defRPr>
            </a:lvl1pPr>
            <a:lvl2pPr marL="635550" indent="-178749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26304D"/>
                </a:solidFill>
              </a:defRPr>
            </a:lvl2pPr>
            <a:lvl3pPr marL="1129982" indent="-216380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26304D"/>
                </a:solidFill>
              </a:defRPr>
            </a:lvl3pPr>
            <a:lvl4pPr marL="1612240" indent="-241837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26304D"/>
                </a:solidFill>
              </a:defRPr>
            </a:lvl4pPr>
            <a:lvl5pPr marL="2069042" indent="-241837">
              <a:lnSpc>
                <a:spcPct val="100000"/>
              </a:lnSpc>
              <a:spcBef>
                <a:spcPts val="0"/>
              </a:spcBef>
              <a:buFontTx/>
              <a:defRPr sz="1800">
                <a:solidFill>
                  <a:srgbClr val="26304D"/>
                </a:solidFill>
              </a:defRPr>
            </a:lvl5pPr>
          </a:lstStyle>
          <a:p>
            <a:pPr/>
            <a:r>
              <a:t>Контактные данные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75" name="Graphic 10" descr="Graphic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6759" y="0"/>
            <a:ext cx="763524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575" y="507259"/>
            <a:ext cx="2230412" cy="63554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Номер слайда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 algn="r">
              <a:defRPr>
                <a:solidFill>
                  <a:srgbClr val="1D222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 с логотип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Номер слайда"/>
          <p:cNvSpPr txBox="1"/>
          <p:nvPr>
            <p:ph type="sldNum" sz="quarter" idx="2"/>
          </p:nvPr>
        </p:nvSpPr>
        <p:spPr>
          <a:xfrm>
            <a:off x="11361611" y="6370715"/>
            <a:ext cx="181103" cy="1905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F39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92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4269" y="412333"/>
            <a:ext cx="1828445" cy="514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логот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Номер слайда"/>
          <p:cNvSpPr txBox="1"/>
          <p:nvPr>
            <p:ph type="sldNum" sz="quarter" idx="2"/>
          </p:nvPr>
        </p:nvSpPr>
        <p:spPr>
          <a:xfrm>
            <a:off x="11361611" y="6370715"/>
            <a:ext cx="181103" cy="19050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F39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00" name="Заголовок слайда"/>
          <p:cNvSpPr txBox="1"/>
          <p:nvPr>
            <p:ph type="title" hasCustomPrompt="1"/>
          </p:nvPr>
        </p:nvSpPr>
        <p:spPr>
          <a:xfrm>
            <a:off x="657859" y="398917"/>
            <a:ext cx="8634187" cy="70707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>
              <a:lnSpc>
                <a:spcPct val="100000"/>
              </a:lnSpc>
              <a:defRPr sz="24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слайда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56 пт и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2647" y="468317"/>
            <a:ext cx="1828445" cy="514592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Заголовок 56 пт"/>
          <p:cNvSpPr txBox="1"/>
          <p:nvPr>
            <p:ph type="title" hasCustomPrompt="1"/>
          </p:nvPr>
        </p:nvSpPr>
        <p:spPr>
          <a:xfrm>
            <a:off x="726234" y="411778"/>
            <a:ext cx="7565668" cy="61475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28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56 пт </a:t>
            </a:r>
          </a:p>
        </p:txBody>
      </p:sp>
      <p:sp>
        <p:nvSpPr>
          <p:cNvPr id="3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зис 96 пт и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2647" y="468317"/>
            <a:ext cx="1828445" cy="514592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Крупный тезис 96/96 пт, который важнее, чем заголовок, для акцента на слайде"/>
          <p:cNvSpPr txBox="1"/>
          <p:nvPr>
            <p:ph type="title" hasCustomPrompt="1"/>
          </p:nvPr>
        </p:nvSpPr>
        <p:spPr>
          <a:xfrm>
            <a:off x="688912" y="1888769"/>
            <a:ext cx="8016552" cy="308046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4800"/>
              </a:lnSpc>
              <a:defRPr sz="4800"/>
            </a:lvl1pPr>
          </a:lstStyle>
          <a:p>
            <a:pPr/>
            <a:r>
              <a:t>Крупный тезис 96/96 пт, который важнее, чем заголовок, для акцента на слайде</a:t>
            </a:r>
          </a:p>
        </p:txBody>
      </p:sp>
      <p:sp>
        <p:nvSpPr>
          <p:cNvPr id="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 текстовых блока для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2647" y="468317"/>
            <a:ext cx="1828445" cy="51459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" name="Уровень текста 1…"/>
          <p:cNvSpPr txBox="1"/>
          <p:nvPr>
            <p:ph type="body" sz="quarter" idx="1" hasCustomPrompt="1"/>
          </p:nvPr>
        </p:nvSpPr>
        <p:spPr>
          <a:xfrm>
            <a:off x="735564" y="1358900"/>
            <a:ext cx="4619446" cy="53975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697224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154025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610826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2067628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Подзаголовок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Текст 2"/>
          <p:cNvSpPr/>
          <p:nvPr>
            <p:ph type="body" sz="quarter" idx="21" hasCustomPrompt="1"/>
          </p:nvPr>
        </p:nvSpPr>
        <p:spPr>
          <a:xfrm>
            <a:off x="6247381" y="1358900"/>
            <a:ext cx="4614783" cy="53975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Подзаголовок 2</a:t>
            </a:r>
          </a:p>
        </p:txBody>
      </p:sp>
      <p:sp>
        <p:nvSpPr>
          <p:cNvPr id="56" name="Текст 7"/>
          <p:cNvSpPr/>
          <p:nvPr>
            <p:ph type="body" sz="half" idx="22" hasCustomPrompt="1"/>
          </p:nvPr>
        </p:nvSpPr>
        <p:spPr>
          <a:xfrm>
            <a:off x="738366" y="1929544"/>
            <a:ext cx="4619446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pPr/>
            <a:r>
              <a:t>Текстовый блок 1</a:t>
            </a:r>
          </a:p>
        </p:txBody>
      </p:sp>
      <p:sp>
        <p:nvSpPr>
          <p:cNvPr id="57" name="Текст 7"/>
          <p:cNvSpPr/>
          <p:nvPr>
            <p:ph type="body" sz="half" idx="23" hasCustomPrompt="1"/>
          </p:nvPr>
        </p:nvSpPr>
        <p:spPr>
          <a:xfrm>
            <a:off x="6251656" y="1929544"/>
            <a:ext cx="4614782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pPr/>
            <a:r>
              <a:t>Текстовый блок 2</a:t>
            </a:r>
          </a:p>
        </p:txBody>
      </p:sp>
      <p:sp>
        <p:nvSpPr>
          <p:cNvPr id="58" name="Заголовок 56 пт"/>
          <p:cNvSpPr txBox="1"/>
          <p:nvPr>
            <p:ph type="title" hasCustomPrompt="1"/>
          </p:nvPr>
        </p:nvSpPr>
        <p:spPr>
          <a:xfrm>
            <a:off x="726234" y="411778"/>
            <a:ext cx="7565668" cy="61475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28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56 пт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текстовых блока для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2647" y="468317"/>
            <a:ext cx="1828445" cy="514592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" name="Уровень текста 1…"/>
          <p:cNvSpPr txBox="1"/>
          <p:nvPr>
            <p:ph type="body" sz="quarter" idx="1" hasCustomPrompt="1"/>
          </p:nvPr>
        </p:nvSpPr>
        <p:spPr>
          <a:xfrm>
            <a:off x="735564" y="1363924"/>
            <a:ext cx="3429693" cy="46482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649139" indent="-192338">
              <a:lnSpc>
                <a:spcPts val="2400"/>
              </a:lnSpc>
              <a:spcBef>
                <a:spcPts val="0"/>
              </a:spcBef>
              <a:buFontTx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105940" indent="-192338">
              <a:lnSpc>
                <a:spcPts val="2400"/>
              </a:lnSpc>
              <a:spcBef>
                <a:spcPts val="0"/>
              </a:spcBef>
              <a:buFontTx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562741" indent="-192338">
              <a:lnSpc>
                <a:spcPts val="2400"/>
              </a:lnSpc>
              <a:spcBef>
                <a:spcPts val="0"/>
              </a:spcBef>
              <a:buFontTx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2019543" indent="-192338">
              <a:lnSpc>
                <a:spcPts val="2400"/>
              </a:lnSpc>
              <a:spcBef>
                <a:spcPts val="0"/>
              </a:spcBef>
              <a:buFontTx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Подзаголовок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8" name="Текст 2"/>
          <p:cNvSpPr/>
          <p:nvPr>
            <p:ph type="body" sz="quarter" idx="21" hasCustomPrompt="1"/>
          </p:nvPr>
        </p:nvSpPr>
        <p:spPr>
          <a:xfrm>
            <a:off x="4414663" y="1363925"/>
            <a:ext cx="3429695" cy="46482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Подзаголовок 2</a:t>
            </a:r>
          </a:p>
        </p:txBody>
      </p:sp>
      <p:sp>
        <p:nvSpPr>
          <p:cNvPr id="69" name="Текст 7"/>
          <p:cNvSpPr/>
          <p:nvPr>
            <p:ph type="body" sz="quarter" idx="22" hasCustomPrompt="1"/>
          </p:nvPr>
        </p:nvSpPr>
        <p:spPr>
          <a:xfrm>
            <a:off x="738367" y="1828751"/>
            <a:ext cx="3429693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SzTx/>
              <a:buFontTx/>
              <a:buNone/>
              <a:defRPr sz="1200"/>
            </a:lvl1pPr>
          </a:lstStyle>
          <a:p>
            <a:pPr/>
            <a:r>
              <a:t>Текстовый блок 1</a:t>
            </a:r>
          </a:p>
        </p:txBody>
      </p:sp>
      <p:sp>
        <p:nvSpPr>
          <p:cNvPr id="70" name="Текст 7"/>
          <p:cNvSpPr/>
          <p:nvPr>
            <p:ph type="body" sz="quarter" idx="23" hasCustomPrompt="1"/>
          </p:nvPr>
        </p:nvSpPr>
        <p:spPr>
          <a:xfrm>
            <a:off x="4418938" y="1828751"/>
            <a:ext cx="3429694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SzTx/>
              <a:buFontTx/>
              <a:buNone/>
              <a:defRPr sz="1200"/>
            </a:lvl1pPr>
          </a:lstStyle>
          <a:p>
            <a:pPr/>
            <a:r>
              <a:t>Текстовый блок 2</a:t>
            </a:r>
          </a:p>
        </p:txBody>
      </p:sp>
      <p:sp>
        <p:nvSpPr>
          <p:cNvPr id="71" name="Текст 2"/>
          <p:cNvSpPr/>
          <p:nvPr>
            <p:ph type="body" sz="quarter" idx="24" hasCustomPrompt="1"/>
          </p:nvPr>
        </p:nvSpPr>
        <p:spPr>
          <a:xfrm>
            <a:off x="8078092" y="1363925"/>
            <a:ext cx="3429696" cy="46482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Подзаголовок 3</a:t>
            </a:r>
          </a:p>
        </p:txBody>
      </p:sp>
      <p:sp>
        <p:nvSpPr>
          <p:cNvPr id="72" name="Текст 7"/>
          <p:cNvSpPr/>
          <p:nvPr>
            <p:ph type="body" sz="quarter" idx="25" hasCustomPrompt="1"/>
          </p:nvPr>
        </p:nvSpPr>
        <p:spPr>
          <a:xfrm>
            <a:off x="8082368" y="1828751"/>
            <a:ext cx="3429694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SzTx/>
              <a:buFontTx/>
              <a:buNone/>
              <a:defRPr sz="1200"/>
            </a:lvl1pPr>
          </a:lstStyle>
          <a:p>
            <a:pPr/>
            <a:r>
              <a:t>Текстовый блок 3</a:t>
            </a:r>
          </a:p>
        </p:txBody>
      </p:sp>
      <p:sp>
        <p:nvSpPr>
          <p:cNvPr id="73" name="Заголовок 56 пт"/>
          <p:cNvSpPr txBox="1"/>
          <p:nvPr>
            <p:ph type="title" hasCustomPrompt="1"/>
          </p:nvPr>
        </p:nvSpPr>
        <p:spPr>
          <a:xfrm>
            <a:off x="726234" y="411778"/>
            <a:ext cx="7565668" cy="61475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28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56 пт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 текстовых блока для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2647" y="468317"/>
            <a:ext cx="1828445" cy="514592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" name="Уровень текста 1…"/>
          <p:cNvSpPr txBox="1"/>
          <p:nvPr>
            <p:ph type="body" sz="quarter" idx="1" hasCustomPrompt="1"/>
          </p:nvPr>
        </p:nvSpPr>
        <p:spPr>
          <a:xfrm>
            <a:off x="735564" y="1380202"/>
            <a:ext cx="2523441" cy="43683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1200"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601054" indent="-144253">
              <a:lnSpc>
                <a:spcPts val="2400"/>
              </a:lnSpc>
              <a:spcBef>
                <a:spcPts val="0"/>
              </a:spcBef>
              <a:buFontTx/>
              <a:defRPr sz="1200"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057855" indent="-144253">
              <a:lnSpc>
                <a:spcPts val="2400"/>
              </a:lnSpc>
              <a:spcBef>
                <a:spcPts val="0"/>
              </a:spcBef>
              <a:buFontTx/>
              <a:defRPr sz="1200"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514656" indent="-144253">
              <a:lnSpc>
                <a:spcPts val="2400"/>
              </a:lnSpc>
              <a:spcBef>
                <a:spcPts val="0"/>
              </a:spcBef>
              <a:buFontTx/>
              <a:defRPr sz="1200"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1971458" indent="-144253">
              <a:lnSpc>
                <a:spcPts val="2400"/>
              </a:lnSpc>
              <a:spcBef>
                <a:spcPts val="0"/>
              </a:spcBef>
              <a:buFontTx/>
              <a:defRPr sz="1200"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Подзаголовок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Текст 7"/>
          <p:cNvSpPr/>
          <p:nvPr>
            <p:ph type="body" sz="quarter" idx="21" hasCustomPrompt="1"/>
          </p:nvPr>
        </p:nvSpPr>
        <p:spPr>
          <a:xfrm>
            <a:off x="738366" y="1817037"/>
            <a:ext cx="2523443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SzTx/>
              <a:buFontTx/>
              <a:buNone/>
              <a:defRPr sz="1000"/>
            </a:lvl1pPr>
          </a:lstStyle>
          <a:p>
            <a:pPr/>
            <a:r>
              <a:t>Текстовый блок 1</a:t>
            </a:r>
          </a:p>
        </p:txBody>
      </p:sp>
      <p:sp>
        <p:nvSpPr>
          <p:cNvPr id="84" name="Текст 2"/>
          <p:cNvSpPr/>
          <p:nvPr>
            <p:ph type="body" sz="quarter" idx="22" hasCustomPrompt="1"/>
          </p:nvPr>
        </p:nvSpPr>
        <p:spPr>
          <a:xfrm>
            <a:off x="3472413" y="1380202"/>
            <a:ext cx="2523443" cy="43683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12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Подзаголовок 2</a:t>
            </a:r>
          </a:p>
        </p:txBody>
      </p:sp>
      <p:sp>
        <p:nvSpPr>
          <p:cNvPr id="85" name="Текст 7"/>
          <p:cNvSpPr/>
          <p:nvPr>
            <p:ph type="body" sz="quarter" idx="23" hasCustomPrompt="1"/>
          </p:nvPr>
        </p:nvSpPr>
        <p:spPr>
          <a:xfrm>
            <a:off x="3475216" y="1817037"/>
            <a:ext cx="2523443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SzTx/>
              <a:buFontTx/>
              <a:buNone/>
              <a:defRPr sz="1000"/>
            </a:lvl1pPr>
          </a:lstStyle>
          <a:p>
            <a:pPr/>
            <a:r>
              <a:t>Текстовый блок 2</a:t>
            </a:r>
          </a:p>
        </p:txBody>
      </p:sp>
      <p:sp>
        <p:nvSpPr>
          <p:cNvPr id="86" name="Текст 2"/>
          <p:cNvSpPr/>
          <p:nvPr>
            <p:ph type="body" sz="quarter" idx="24" hasCustomPrompt="1"/>
          </p:nvPr>
        </p:nvSpPr>
        <p:spPr>
          <a:xfrm>
            <a:off x="6252126" y="1380202"/>
            <a:ext cx="2523442" cy="43683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12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Подзаголовок 3</a:t>
            </a:r>
          </a:p>
        </p:txBody>
      </p:sp>
      <p:sp>
        <p:nvSpPr>
          <p:cNvPr id="87" name="Текст 7"/>
          <p:cNvSpPr/>
          <p:nvPr>
            <p:ph type="body" sz="quarter" idx="25" hasCustomPrompt="1"/>
          </p:nvPr>
        </p:nvSpPr>
        <p:spPr>
          <a:xfrm>
            <a:off x="6254928" y="1817037"/>
            <a:ext cx="2523443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SzTx/>
              <a:buFontTx/>
              <a:buNone/>
              <a:defRPr sz="1000"/>
            </a:lvl1pPr>
          </a:lstStyle>
          <a:p>
            <a:pPr/>
            <a:r>
              <a:t>Текстовый блок 3</a:t>
            </a:r>
          </a:p>
        </p:txBody>
      </p:sp>
      <p:sp>
        <p:nvSpPr>
          <p:cNvPr id="88" name="Текст 2"/>
          <p:cNvSpPr/>
          <p:nvPr>
            <p:ph type="body" sz="quarter" idx="26" hasCustomPrompt="1"/>
          </p:nvPr>
        </p:nvSpPr>
        <p:spPr>
          <a:xfrm>
            <a:off x="8985818" y="1380202"/>
            <a:ext cx="2523442" cy="43683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12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Подзаголовок 4</a:t>
            </a:r>
          </a:p>
        </p:txBody>
      </p:sp>
      <p:sp>
        <p:nvSpPr>
          <p:cNvPr id="89" name="Текст 7"/>
          <p:cNvSpPr/>
          <p:nvPr>
            <p:ph type="body" sz="quarter" idx="27" hasCustomPrompt="1"/>
          </p:nvPr>
        </p:nvSpPr>
        <p:spPr>
          <a:xfrm>
            <a:off x="8988621" y="1817037"/>
            <a:ext cx="2523442" cy="37806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400"/>
              </a:lnSpc>
              <a:spcBef>
                <a:spcPts val="0"/>
              </a:spcBef>
              <a:buSzTx/>
              <a:buFontTx/>
              <a:buNone/>
              <a:defRPr sz="1000"/>
            </a:lvl1pPr>
          </a:lstStyle>
          <a:p>
            <a:pPr/>
            <a:r>
              <a:t>Текстовый блок 4</a:t>
            </a:r>
          </a:p>
        </p:txBody>
      </p:sp>
      <p:sp>
        <p:nvSpPr>
          <p:cNvPr id="90" name="Заголовок 56 пт"/>
          <p:cNvSpPr txBox="1"/>
          <p:nvPr>
            <p:ph type="title" hasCustomPrompt="1"/>
          </p:nvPr>
        </p:nvSpPr>
        <p:spPr>
          <a:xfrm>
            <a:off x="726234" y="411778"/>
            <a:ext cx="7565668" cy="61475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28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56 пт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овый блок и блок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2647" y="468317"/>
            <a:ext cx="1828445" cy="514592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9" name="Рисунок 3"/>
          <p:cNvSpPr/>
          <p:nvPr>
            <p:ph type="pic" sz="half" idx="21"/>
          </p:nvPr>
        </p:nvSpPr>
        <p:spPr>
          <a:xfrm>
            <a:off x="4922017" y="1375569"/>
            <a:ext cx="6483604" cy="4303713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00" name="Уровень текста 1…"/>
          <p:cNvSpPr txBox="1"/>
          <p:nvPr>
            <p:ph type="body" sz="quarter" idx="1" hasCustomPrompt="1"/>
          </p:nvPr>
        </p:nvSpPr>
        <p:spPr>
          <a:xfrm>
            <a:off x="735564" y="1358900"/>
            <a:ext cx="3544385" cy="53975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697224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154025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610826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2067628" indent="-240423">
              <a:lnSpc>
                <a:spcPts val="2400"/>
              </a:lnSpc>
              <a:spcBef>
                <a:spcPts val="0"/>
              </a:spcBef>
              <a:buFontTx/>
              <a:defRPr sz="2000"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Подзаголовок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Текст 7"/>
          <p:cNvSpPr/>
          <p:nvPr>
            <p:ph type="body" sz="quarter" idx="22" hasCustomPrompt="1"/>
          </p:nvPr>
        </p:nvSpPr>
        <p:spPr>
          <a:xfrm>
            <a:off x="738366" y="1929543"/>
            <a:ext cx="3544386" cy="372174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SzTx/>
              <a:buFontTx/>
              <a:buNone/>
              <a:defRPr sz="1600"/>
            </a:lvl1pPr>
          </a:lstStyle>
          <a:p>
            <a:pPr/>
            <a:r>
              <a:t>Текстовый блок 1</a:t>
            </a:r>
          </a:p>
        </p:txBody>
      </p:sp>
      <p:sp>
        <p:nvSpPr>
          <p:cNvPr id="102" name="Заголовок 56 пт"/>
          <p:cNvSpPr txBox="1"/>
          <p:nvPr>
            <p:ph type="title" hasCustomPrompt="1"/>
          </p:nvPr>
        </p:nvSpPr>
        <p:spPr>
          <a:xfrm>
            <a:off x="726234" y="411778"/>
            <a:ext cx="7565668" cy="61475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28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56 пт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 блока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2647" y="468317"/>
            <a:ext cx="1828445" cy="514592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1" name="Рисунок 3"/>
          <p:cNvSpPr/>
          <p:nvPr>
            <p:ph type="pic" sz="half" idx="21"/>
          </p:nvPr>
        </p:nvSpPr>
        <p:spPr>
          <a:xfrm>
            <a:off x="808093" y="1375569"/>
            <a:ext cx="5090264" cy="3403602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12" name="Рисунок 3"/>
          <p:cNvSpPr/>
          <p:nvPr>
            <p:ph type="pic" sz="half" idx="22"/>
          </p:nvPr>
        </p:nvSpPr>
        <p:spPr>
          <a:xfrm>
            <a:off x="6305367" y="1375569"/>
            <a:ext cx="5090264" cy="3403602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113" name="Уровень текста 1…"/>
          <p:cNvSpPr txBox="1"/>
          <p:nvPr>
            <p:ph type="body" sz="quarter" idx="1" hasCustomPrompt="1"/>
          </p:nvPr>
        </p:nvSpPr>
        <p:spPr>
          <a:xfrm>
            <a:off x="735564" y="5024518"/>
            <a:ext cx="5204310" cy="33914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85750" indent="-514151">
              <a:lnSpc>
                <a:spcPts val="2400"/>
              </a:lnSpc>
              <a:spcBef>
                <a:spcPts val="0"/>
              </a:spcBef>
              <a:buSzTx/>
              <a:buFontTx/>
              <a:buNone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1pPr>
            <a:lvl2pPr marL="649139" indent="-192338">
              <a:lnSpc>
                <a:spcPts val="2400"/>
              </a:lnSpc>
              <a:spcBef>
                <a:spcPts val="0"/>
              </a:spcBef>
              <a:buFontTx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2pPr>
            <a:lvl3pPr marL="1105940" indent="-192338">
              <a:lnSpc>
                <a:spcPts val="2400"/>
              </a:lnSpc>
              <a:spcBef>
                <a:spcPts val="0"/>
              </a:spcBef>
              <a:buFontTx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3pPr>
            <a:lvl4pPr marL="1562741" indent="-192338">
              <a:lnSpc>
                <a:spcPts val="2400"/>
              </a:lnSpc>
              <a:spcBef>
                <a:spcPts val="0"/>
              </a:spcBef>
              <a:buFontTx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4pPr>
            <a:lvl5pPr marL="2019543" indent="-192338">
              <a:lnSpc>
                <a:spcPts val="2400"/>
              </a:lnSpc>
              <a:spcBef>
                <a:spcPts val="0"/>
              </a:spcBef>
              <a:buFontTx/>
              <a:defRPr sz="1600">
                <a:latin typeface="Golos Text Bold"/>
                <a:ea typeface="Golos Text Bold"/>
                <a:cs typeface="Golos Text Bold"/>
                <a:sym typeface="Golos Text Bold"/>
              </a:defRPr>
            </a:lvl5pPr>
          </a:lstStyle>
          <a:p>
            <a:pPr/>
            <a:r>
              <a:t>Подзаголовок 1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4" name="Текст 7"/>
          <p:cNvSpPr/>
          <p:nvPr>
            <p:ph type="body" sz="quarter" idx="23" hasCustomPrompt="1"/>
          </p:nvPr>
        </p:nvSpPr>
        <p:spPr>
          <a:xfrm>
            <a:off x="738366" y="5383838"/>
            <a:ext cx="5204312" cy="88452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SzTx/>
              <a:buFontTx/>
              <a:buNone/>
              <a:defRPr sz="1200"/>
            </a:lvl1pPr>
          </a:lstStyle>
          <a:p>
            <a:pPr/>
            <a:r>
              <a:t>Текстовый блок 1</a:t>
            </a:r>
          </a:p>
        </p:txBody>
      </p:sp>
      <p:sp>
        <p:nvSpPr>
          <p:cNvPr id="115" name="Текст 2"/>
          <p:cNvSpPr/>
          <p:nvPr>
            <p:ph type="body" sz="quarter" idx="24" hasCustomPrompt="1"/>
          </p:nvPr>
        </p:nvSpPr>
        <p:spPr>
          <a:xfrm>
            <a:off x="6239069" y="5024518"/>
            <a:ext cx="5204312" cy="33914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54317" indent="-457595" defTabSz="813106">
              <a:lnSpc>
                <a:spcPts val="2100"/>
              </a:lnSpc>
              <a:spcBef>
                <a:spcPts val="0"/>
              </a:spcBef>
              <a:buSzTx/>
              <a:buFontTx/>
              <a:buNone/>
              <a:defRPr sz="1424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Подзаголовок 2</a:t>
            </a:r>
          </a:p>
        </p:txBody>
      </p:sp>
      <p:sp>
        <p:nvSpPr>
          <p:cNvPr id="116" name="Текст 7"/>
          <p:cNvSpPr/>
          <p:nvPr>
            <p:ph type="body" sz="quarter" idx="25" hasCustomPrompt="1"/>
          </p:nvPr>
        </p:nvSpPr>
        <p:spPr>
          <a:xfrm>
            <a:off x="6241872" y="5383838"/>
            <a:ext cx="5204311" cy="88452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SzTx/>
              <a:buFontTx/>
              <a:buNone/>
              <a:defRPr sz="1200"/>
            </a:lvl1pPr>
          </a:lstStyle>
          <a:p>
            <a:pPr/>
            <a:r>
              <a:t>Текстовый блок 2</a:t>
            </a:r>
          </a:p>
        </p:txBody>
      </p:sp>
      <p:sp>
        <p:nvSpPr>
          <p:cNvPr id="117" name="Заголовок 56 пт"/>
          <p:cNvSpPr txBox="1"/>
          <p:nvPr>
            <p:ph type="title" hasCustomPrompt="1"/>
          </p:nvPr>
        </p:nvSpPr>
        <p:spPr>
          <a:xfrm>
            <a:off x="726234" y="411778"/>
            <a:ext cx="7565668" cy="61475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lnSpc>
                <a:spcPts val="28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Заголовок 56 пт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/>
          <p:nvPr>
            <p:ph type="sldNum" sz="quarter" idx="2"/>
          </p:nvPr>
        </p:nvSpPr>
        <p:spPr>
          <a:xfrm>
            <a:off x="11405621" y="6364311"/>
            <a:ext cx="181103" cy="1905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rgbClr val="52576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Текст заголовка</a:t>
            </a:r>
          </a:p>
        </p:txBody>
      </p:sp>
      <p:sp>
        <p:nvSpPr>
          <p:cNvPr id="4" name="Уровень текста 1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xmlns:p14="http://schemas.microsoft.com/office/powerpoint/2010/main" spd="med" advClick="1"/>
  <p:txStyles>
    <p:titleStyle>
      <a:lvl1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1pPr>
      <a:lvl2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2pPr>
      <a:lvl3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3pPr>
      <a:lvl4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4pPr>
      <a:lvl5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5pPr>
      <a:lvl6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6pPr>
      <a:lvl7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7pPr>
      <a:lvl8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8pPr>
      <a:lvl9pPr marL="0" marR="0" indent="0" algn="l" defTabSz="9136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3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9pPr>
    </p:titleStyle>
    <p:bodyStyle>
      <a:lvl1pPr marL="228401" marR="0" indent="-228401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1pPr>
      <a:lvl2pPr marL="724925" marR="0" indent="-268124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2pPr>
      <a:lvl3pPr marL="1238173" marR="0" indent="-324571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3pPr>
      <a:lvl4pPr marL="1733159" marR="0" indent="-362756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4pPr>
      <a:lvl5pPr marL="2189961" marR="0" indent="-362755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5pPr>
      <a:lvl6pPr marL="2646762" marR="0" indent="-362755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6pPr>
      <a:lvl7pPr marL="3103563" marR="0" indent="-362755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7pPr>
      <a:lvl8pPr marL="3560365" marR="0" indent="-362756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8pPr>
      <a:lvl9pPr marL="4017166" marR="0" indent="-362756" algn="l" defTabSz="913602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700" u="none">
          <a:solidFill>
            <a:srgbClr val="1D222A"/>
          </a:solidFill>
          <a:uFillTx/>
          <a:latin typeface="Golos Text Regular"/>
          <a:ea typeface="Golos Text Regular"/>
          <a:cs typeface="Golos Text Regular"/>
          <a:sym typeface="Golos Text Regular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Golos T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Relationship Id="rId3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7.jpeg"/><Relationship Id="rId4" Type="http://schemas.openxmlformats.org/officeDocument/2006/relationships/image" Target="../media/image30.png"/><Relationship Id="rId5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hyperlink" Target="http://smart-glazov.ru" TargetMode="External"/><Relationship Id="rId4" Type="http://schemas.openxmlformats.org/officeDocument/2006/relationships/hyperlink" Target="mailto:inbox@smart-glazov.ru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1.gif"/><Relationship Id="rId4" Type="http://schemas.openxmlformats.org/officeDocument/2006/relationships/hyperlink" Target="https://glazov.city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4" Type="http://schemas.openxmlformats.org/officeDocument/2006/relationships/hyperlink" Target="https://glazov.city" TargetMode="External"/><Relationship Id="rId5" Type="http://schemas.openxmlformats.org/officeDocument/2006/relationships/image" Target="../media/image1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 Placeholder 1"/>
          <p:cNvSpPr/>
          <p:nvPr>
            <p:ph type="body" idx="22"/>
          </p:nvPr>
        </p:nvSpPr>
        <p:spPr>
          <a:xfrm>
            <a:off x="800641" y="2213312"/>
            <a:ext cx="9771146" cy="24313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ts val="4200"/>
              </a:lnSpc>
              <a:defRPr sz="3300"/>
            </a:pPr>
            <a:r>
              <a:t>Общественный институт развития города </a:t>
            </a:r>
            <a:br/>
            <a:r>
              <a:t>и экосистема цифровых сервисов</a:t>
            </a:r>
          </a:p>
          <a:p>
            <a:pPr>
              <a:lnSpc>
                <a:spcPts val="4200"/>
              </a:lnSpc>
              <a:defRPr sz="3300"/>
            </a:pPr>
            <a:r>
              <a:t>«Смарт-Глазов»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81103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5" name="Заголовок 2"/>
          <p:cNvSpPr txBox="1"/>
          <p:nvPr/>
        </p:nvSpPr>
        <p:spPr>
          <a:xfrm>
            <a:off x="771953" y="411777"/>
            <a:ext cx="10724492" cy="1642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НКО Союз «Смарт-Глазов» </a:t>
            </a:r>
            <a:br/>
            <a:r>
              <a:rPr>
                <a:solidFill>
                  <a:srgbClr val="2A64AD"/>
                </a:solidFill>
              </a:rPr>
              <a:t>— объединение городских сообществ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pic>
        <p:nvPicPr>
          <p:cNvPr id="466" name="Снимок экрана 2022-07-08 в 21.54.42.png" descr="Снимок экрана 2022-07-08 в 21.54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247" y="1528003"/>
            <a:ext cx="11357705" cy="4429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60529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9" name="Заголовок 2"/>
          <p:cNvSpPr txBox="1"/>
          <p:nvPr/>
        </p:nvSpPr>
        <p:spPr>
          <a:xfrm>
            <a:off x="771953" y="411777"/>
            <a:ext cx="10724492" cy="1642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НКО Союз «Смарт-Глазов» </a:t>
            </a:r>
            <a:br/>
            <a:r>
              <a:rPr>
                <a:solidFill>
                  <a:srgbClr val="2A64AD"/>
                </a:solidFill>
              </a:rPr>
              <a:t>— профессиональная команда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pic>
        <p:nvPicPr>
          <p:cNvPr id="470" name="Снимок экрана 2022-07-08 в 21.54.50.png" descr="Снимок экрана 2022-07-08 в 21.54.50.png"/>
          <p:cNvPicPr>
            <a:picLocks noChangeAspect="1"/>
          </p:cNvPicPr>
          <p:nvPr/>
        </p:nvPicPr>
        <p:blipFill>
          <a:blip r:embed="rId2">
            <a:extLst/>
          </a:blip>
          <a:srcRect l="0" t="4326" r="0" b="12736"/>
          <a:stretch>
            <a:fillRect/>
          </a:stretch>
        </p:blipFill>
        <p:spPr>
          <a:xfrm>
            <a:off x="349547" y="1591503"/>
            <a:ext cx="11357705" cy="4621916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Прямоугольник"/>
          <p:cNvSpPr/>
          <p:nvPr/>
        </p:nvSpPr>
        <p:spPr>
          <a:xfrm>
            <a:off x="393700" y="5824561"/>
            <a:ext cx="262478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75007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4" name="Заголовок 2"/>
          <p:cNvSpPr txBox="1"/>
          <p:nvPr/>
        </p:nvSpPr>
        <p:spPr>
          <a:xfrm>
            <a:off x="771953" y="411777"/>
            <a:ext cx="10724492" cy="126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НКО Союз «Смарт-Глазов» </a:t>
            </a:r>
            <a:br/>
            <a:r>
              <a:rPr>
                <a:solidFill>
                  <a:srgbClr val="2A64AD"/>
                </a:solidFill>
              </a:rPr>
              <a:t>— сетевая организация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sp>
        <p:nvSpPr>
          <p:cNvPr id="475" name="Прямоугольник"/>
          <p:cNvSpPr/>
          <p:nvPr/>
        </p:nvSpPr>
        <p:spPr>
          <a:xfrm>
            <a:off x="393700" y="5824561"/>
            <a:ext cx="262478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76" name="Снимок экрана 2022-07-08 в 21.54.29.png" descr="Снимок экрана 2022-07-08 в 21.54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034" y="1385622"/>
            <a:ext cx="7458177" cy="4802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75769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9" name="Заголовок 2"/>
          <p:cNvSpPr txBox="1"/>
          <p:nvPr/>
        </p:nvSpPr>
        <p:spPr>
          <a:xfrm>
            <a:off x="771953" y="411777"/>
            <a:ext cx="10724492" cy="1642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Объединение городских сообществ </a:t>
            </a:r>
            <a:br/>
            <a:r>
              <a:rPr>
                <a:solidFill>
                  <a:srgbClr val="2A64AD"/>
                </a:solidFill>
              </a:rPr>
              <a:t>Проектные сессии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sp>
        <p:nvSpPr>
          <p:cNvPr id="480" name="Прямоугольник"/>
          <p:cNvSpPr/>
          <p:nvPr/>
        </p:nvSpPr>
        <p:spPr>
          <a:xfrm>
            <a:off x="393700" y="5824561"/>
            <a:ext cx="262478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81" name="Заголовок 2"/>
          <p:cNvSpPr txBox="1"/>
          <p:nvPr/>
        </p:nvSpPr>
        <p:spPr>
          <a:xfrm>
            <a:off x="771953" y="1554777"/>
            <a:ext cx="6302411" cy="2815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33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rPr>
                <a:solidFill>
                  <a:srgbClr val="2A64AD"/>
                </a:solidFill>
              </a:rPr>
              <a:t>Cоздание цифровой </a:t>
            </a:r>
            <a:br>
              <a:rPr>
                <a:solidFill>
                  <a:srgbClr val="2A64AD"/>
                </a:solidFill>
              </a:rPr>
            </a:br>
            <a:r>
              <a:rPr>
                <a:solidFill>
                  <a:srgbClr val="2A64AD"/>
                </a:solidFill>
              </a:rPr>
              <a:t>экосистемы взаимодействия </a:t>
            </a:r>
            <a:br>
              <a:rPr>
                <a:solidFill>
                  <a:srgbClr val="2A64AD"/>
                </a:solidFill>
              </a:rPr>
            </a:br>
            <a:r>
              <a:rPr>
                <a:solidFill>
                  <a:srgbClr val="2A64AD"/>
                </a:solidFill>
              </a:rPr>
              <a:t>туристической сферы </a:t>
            </a:r>
            <a:br>
              <a:rPr>
                <a:solidFill>
                  <a:srgbClr val="2A64AD"/>
                </a:solidFill>
              </a:rPr>
            </a:br>
            <a:r>
              <a:rPr>
                <a:solidFill>
                  <a:srgbClr val="2A64AD"/>
                </a:solidFill>
              </a:rPr>
              <a:t>города Глазова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pic>
        <p:nvPicPr>
          <p:cNvPr id="482" name="Снимок экрана 2022-07-08 в 22.49.56.png" descr="Снимок экрана 2022-07-08 в 22.49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433" y="3938736"/>
            <a:ext cx="5536260" cy="296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Туристическая сессия — Отчёт.jpg" descr="Туристическая сессия — Отчёт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6729" y="155872"/>
            <a:ext cx="4713226" cy="6672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79579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6" name="Заголовок 1"/>
          <p:cNvSpPr txBox="1"/>
          <p:nvPr/>
        </p:nvSpPr>
        <p:spPr>
          <a:xfrm>
            <a:off x="739239" y="1907842"/>
            <a:ext cx="4797760" cy="1468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1300480">
              <a:lnSpc>
                <a:spcPct val="90000"/>
              </a:lnSpc>
              <a:defRPr sz="4800">
                <a:solidFill>
                  <a:srgbClr val="000000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Городской </a:t>
            </a:r>
          </a:p>
          <a:p>
            <a:pPr defTabSz="1300480">
              <a:lnSpc>
                <a:spcPct val="90000"/>
              </a:lnSpc>
              <a:defRPr spc="-150" sz="4800">
                <a:solidFill>
                  <a:srgbClr val="0066B3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Контакт-центр</a:t>
            </a:r>
          </a:p>
        </p:txBody>
      </p:sp>
      <p:sp>
        <p:nvSpPr>
          <p:cNvPr id="487" name="TextBox 12"/>
          <p:cNvSpPr txBox="1"/>
          <p:nvPr/>
        </p:nvSpPr>
        <p:spPr>
          <a:xfrm>
            <a:off x="8589720" y="1414261"/>
            <a:ext cx="2860561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92 334 </a:t>
            </a:r>
            <a:r>
              <a:rPr sz="1800"/>
              <a:t>человека</a:t>
            </a:r>
          </a:p>
        </p:txBody>
      </p:sp>
      <p:sp>
        <p:nvSpPr>
          <p:cNvPr id="488" name="TextBox 14"/>
          <p:cNvSpPr txBox="1"/>
          <p:nvPr/>
        </p:nvSpPr>
        <p:spPr>
          <a:xfrm>
            <a:off x="8589720" y="2912981"/>
            <a:ext cx="2575838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39 264 </a:t>
            </a:r>
            <a:r>
              <a:rPr sz="1800"/>
              <a:t>лицевых счёта </a:t>
            </a:r>
          </a:p>
        </p:txBody>
      </p:sp>
      <p:sp>
        <p:nvSpPr>
          <p:cNvPr id="489" name="TextBox 15"/>
          <p:cNvSpPr txBox="1"/>
          <p:nvPr/>
        </p:nvSpPr>
        <p:spPr>
          <a:xfrm>
            <a:off x="8589720" y="4272000"/>
            <a:ext cx="2575838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4800">
                <a:solidFill>
                  <a:srgbClr val="2A64A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15 000 </a:t>
            </a:r>
            <a:r>
              <a:rPr sz="1800"/>
              <a:t>уникальных пользователей</a:t>
            </a:r>
            <a:endParaRPr sz="1800"/>
          </a:p>
          <a:p>
            <a:pPr>
              <a:defRPr sz="4800">
                <a:solidFill>
                  <a:srgbClr val="2A64A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rPr sz="1800"/>
              <a:t>супер-аппа</a:t>
            </a:r>
          </a:p>
        </p:txBody>
      </p:sp>
      <p:sp>
        <p:nvSpPr>
          <p:cNvPr id="490" name="Заголовок 2"/>
          <p:cNvSpPr txBox="1"/>
          <p:nvPr/>
        </p:nvSpPr>
        <p:spPr>
          <a:xfrm>
            <a:off x="771953" y="411778"/>
            <a:ext cx="7933327" cy="164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pic>
        <p:nvPicPr>
          <p:cNvPr id="491" name="Снимок экрана 2022-07-08 в 21.56.57.png" descr="Снимок экрана 2022-07-08 в 21.56.5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742" y="4135653"/>
            <a:ext cx="7933327" cy="1811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75007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4" name="Заголовок 2"/>
          <p:cNvSpPr txBox="1"/>
          <p:nvPr/>
        </p:nvSpPr>
        <p:spPr>
          <a:xfrm>
            <a:off x="771954" y="411778"/>
            <a:ext cx="7933327" cy="164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grpSp>
        <p:nvGrpSpPr>
          <p:cNvPr id="497" name="Группа 2"/>
          <p:cNvGrpSpPr/>
          <p:nvPr/>
        </p:nvGrpSpPr>
        <p:grpSpPr>
          <a:xfrm>
            <a:off x="3939999" y="1494406"/>
            <a:ext cx="4464001" cy="5371486"/>
            <a:chOff x="0" y="0"/>
            <a:chExt cx="4464000" cy="5371485"/>
          </a:xfrm>
        </p:grpSpPr>
        <p:pic>
          <p:nvPicPr>
            <p:cNvPr id="495" name="Рисунок 3" descr="Рисунок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27999" y="879838"/>
              <a:ext cx="2039898" cy="3618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Рисунок 6" descr="Рисунок 6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981" t="6607" r="28886" b="0"/>
            <a:stretch>
              <a:fillRect/>
            </a:stretch>
          </p:blipFill>
          <p:spPr>
            <a:xfrm>
              <a:off x="0" y="0"/>
              <a:ext cx="4464000" cy="5371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8" name="Заголовок 1"/>
          <p:cNvSpPr txBox="1"/>
          <p:nvPr/>
        </p:nvSpPr>
        <p:spPr>
          <a:xfrm>
            <a:off x="751976" y="1907842"/>
            <a:ext cx="3677537" cy="1468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1300480">
              <a:lnSpc>
                <a:spcPct val="90000"/>
              </a:lnSpc>
              <a:defRPr sz="4800">
                <a:solidFill>
                  <a:srgbClr val="000000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Городской </a:t>
            </a:r>
          </a:p>
          <a:p>
            <a:pPr defTabSz="1300480">
              <a:lnSpc>
                <a:spcPct val="90000"/>
              </a:lnSpc>
              <a:defRPr sz="4800">
                <a:solidFill>
                  <a:srgbClr val="0066B3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Супер-апп</a:t>
            </a:r>
          </a:p>
        </p:txBody>
      </p:sp>
      <p:sp>
        <p:nvSpPr>
          <p:cNvPr id="499" name="TextBox 14"/>
          <p:cNvSpPr txBox="1"/>
          <p:nvPr/>
        </p:nvSpPr>
        <p:spPr>
          <a:xfrm>
            <a:off x="8406451" y="2571692"/>
            <a:ext cx="2908464" cy="283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Новости</a:t>
            </a:r>
          </a:p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Истории и блоги</a:t>
            </a:r>
          </a:p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Афиша событий</a:t>
            </a:r>
          </a:p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Голосования и опросы</a:t>
            </a:r>
          </a:p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Справочник организаций</a:t>
            </a:r>
          </a:p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Секции и кружки</a:t>
            </a:r>
          </a:p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Сервисы ЖКХ</a:t>
            </a:r>
            <a:endParaRPr sz="2400"/>
          </a:p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  <a:r>
              <a:t>Программа лояльности</a:t>
            </a:r>
          </a:p>
          <a:p>
            <a:pPr marL="267881" indent="-267881" defTabSz="914366">
              <a:lnSpc>
                <a:spcPct val="110000"/>
              </a:lnSpc>
              <a:buSzPct val="100000"/>
              <a:buFont typeface="Arial"/>
              <a:buChar char="•"/>
              <a:defRPr sz="1600">
                <a:solidFill>
                  <a:srgbClr val="000000"/>
                </a:solidFill>
              </a:defRPr>
            </a:pPr>
          </a:p>
        </p:txBody>
      </p:sp>
      <p:sp>
        <p:nvSpPr>
          <p:cNvPr id="500" name="Смарт-Глазов"/>
          <p:cNvSpPr txBox="1"/>
          <p:nvPr/>
        </p:nvSpPr>
        <p:spPr>
          <a:xfrm>
            <a:off x="8577346" y="1993412"/>
            <a:ext cx="2081580" cy="424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r" defTabSz="1300480">
              <a:defRPr b="1" sz="23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Смарт-Глазов</a:t>
            </a:r>
          </a:p>
        </p:txBody>
      </p:sp>
      <p:sp>
        <p:nvSpPr>
          <p:cNvPr id="501" name="— Лаборатория            стартапов"/>
          <p:cNvSpPr txBox="1"/>
          <p:nvPr/>
        </p:nvSpPr>
        <p:spPr>
          <a:xfrm>
            <a:off x="767334" y="3715329"/>
            <a:ext cx="3394075" cy="1131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366">
              <a:lnSpc>
                <a:spcPct val="110000"/>
              </a:lnSpc>
              <a:defRPr sz="3300">
                <a:solidFill>
                  <a:srgbClr val="2A64A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— </a:t>
            </a:r>
            <a:r>
              <a:rPr b="1"/>
              <a:t>Лаборатория </a:t>
            </a:r>
            <a:br>
              <a:rPr b="1"/>
            </a:br>
            <a:r>
              <a:rPr b="1"/>
              <a:t>          стартапов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78817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4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rcRect l="22981" t="6607" r="28886" b="0"/>
          <a:stretch>
            <a:fillRect/>
          </a:stretch>
        </p:blipFill>
        <p:spPr>
          <a:xfrm>
            <a:off x="3939999" y="1494406"/>
            <a:ext cx="4464001" cy="5371486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Заголовок 2"/>
          <p:cNvSpPr txBox="1"/>
          <p:nvPr/>
        </p:nvSpPr>
        <p:spPr>
          <a:xfrm>
            <a:off x="771954" y="411778"/>
            <a:ext cx="7933327" cy="201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/>
            <a:r>
              <a:rPr>
                <a:solidFill>
                  <a:srgbClr val="2A64AD"/>
                </a:solidFill>
              </a:rPr>
              <a:t>Городской супер-апп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sp>
        <p:nvSpPr>
          <p:cNvPr id="506" name="Заголовок 1"/>
          <p:cNvSpPr txBox="1"/>
          <p:nvPr/>
        </p:nvSpPr>
        <p:spPr>
          <a:xfrm>
            <a:off x="764639" y="1907842"/>
            <a:ext cx="4114881" cy="1468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defTabSz="1300480">
              <a:lnSpc>
                <a:spcPct val="90000"/>
              </a:lnSpc>
              <a:defRPr sz="4800">
                <a:solidFill>
                  <a:srgbClr val="000000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Голосование </a:t>
            </a:r>
          </a:p>
          <a:p>
            <a:pPr defTabSz="1300480">
              <a:lnSpc>
                <a:spcPct val="90000"/>
              </a:lnSpc>
              <a:defRPr sz="4800">
                <a:solidFill>
                  <a:srgbClr val="0066B3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и опросы</a:t>
            </a:r>
          </a:p>
        </p:txBody>
      </p:sp>
      <p:pic>
        <p:nvPicPr>
          <p:cNvPr id="507" name="IMG-20210826-WA0007.jpg" descr="IMG-20210826-WA0007.jpg"/>
          <p:cNvPicPr>
            <a:picLocks noChangeAspect="1"/>
          </p:cNvPicPr>
          <p:nvPr/>
        </p:nvPicPr>
        <p:blipFill>
          <a:blip r:embed="rId3">
            <a:extLst/>
          </a:blip>
          <a:srcRect l="0" t="8467" r="0" b="11710"/>
          <a:stretch>
            <a:fillRect/>
          </a:stretch>
        </p:blipFill>
        <p:spPr>
          <a:xfrm>
            <a:off x="5692480" y="2548753"/>
            <a:ext cx="1925057" cy="34147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0" name="Группа 3"/>
          <p:cNvGrpSpPr/>
          <p:nvPr/>
        </p:nvGrpSpPr>
        <p:grpSpPr>
          <a:xfrm>
            <a:off x="8613291" y="1993901"/>
            <a:ext cx="1883570" cy="3960019"/>
            <a:chOff x="0" y="0"/>
            <a:chExt cx="1883568" cy="3960018"/>
          </a:xfrm>
        </p:grpSpPr>
        <p:pic>
          <p:nvPicPr>
            <p:cNvPr id="508" name="Рисунок 4" descr="Рисунок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323" t="2220" r="6757" b="2039"/>
            <a:stretch>
              <a:fillRect/>
            </a:stretch>
          </p:blipFill>
          <p:spPr>
            <a:xfrm>
              <a:off x="-1" y="0"/>
              <a:ext cx="1883570" cy="3960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66" y="0"/>
                  </a:moveTo>
                  <a:cubicBezTo>
                    <a:pt x="1015" y="0"/>
                    <a:pt x="0" y="510"/>
                    <a:pt x="0" y="1137"/>
                  </a:cubicBezTo>
                  <a:lnTo>
                    <a:pt x="0" y="20466"/>
                  </a:lnTo>
                  <a:cubicBezTo>
                    <a:pt x="0" y="21094"/>
                    <a:pt x="1015" y="21600"/>
                    <a:pt x="2266" y="21600"/>
                  </a:cubicBezTo>
                  <a:lnTo>
                    <a:pt x="19334" y="21600"/>
                  </a:lnTo>
                  <a:cubicBezTo>
                    <a:pt x="20585" y="21600"/>
                    <a:pt x="21600" y="21094"/>
                    <a:pt x="21600" y="20466"/>
                  </a:cubicBezTo>
                  <a:lnTo>
                    <a:pt x="21600" y="1137"/>
                  </a:lnTo>
                  <a:cubicBezTo>
                    <a:pt x="21600" y="510"/>
                    <a:pt x="20585" y="0"/>
                    <a:pt x="19334" y="0"/>
                  </a:cubicBezTo>
                  <a:lnTo>
                    <a:pt x="226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09" name="Group 849.jpg" descr="Group 849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9786" r="0" b="9786"/>
            <a:stretch>
              <a:fillRect/>
            </a:stretch>
          </p:blipFill>
          <p:spPr>
            <a:xfrm>
              <a:off x="110083" y="444750"/>
              <a:ext cx="1636617" cy="3059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67387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3" name="Смарт-Глазов — Сервисно-инфраструктурный подход.031.jpeg" descr="Смарт-Глазов — Сервисно-инфраструктурный подход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99" y="1250029"/>
            <a:ext cx="9969727" cy="56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Заголовок 2"/>
          <p:cNvSpPr txBox="1"/>
          <p:nvPr/>
        </p:nvSpPr>
        <p:spPr>
          <a:xfrm>
            <a:off x="771953" y="411777"/>
            <a:ext cx="9095147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/>
            <a:r>
              <a:rPr>
                <a:solidFill>
                  <a:srgbClr val="2A64AD"/>
                </a:solidFill>
              </a:rPr>
              <a:t>Городской супер-апп — лаборатория стартапов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sp>
        <p:nvSpPr>
          <p:cNvPr id="515" name="Прямоугольник"/>
          <p:cNvSpPr/>
          <p:nvPr/>
        </p:nvSpPr>
        <p:spPr>
          <a:xfrm>
            <a:off x="50800" y="5824561"/>
            <a:ext cx="262478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79579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8" name="Смарт-Глазов — Сервисно-инфраструктурный подход.017.jpeg" descr="Смарт-Глазов — Сервисно-инфраструктурный подход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250029"/>
            <a:ext cx="9969725" cy="5607972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Прямоугольник"/>
          <p:cNvSpPr/>
          <p:nvPr/>
        </p:nvSpPr>
        <p:spPr>
          <a:xfrm>
            <a:off x="406400" y="5524499"/>
            <a:ext cx="262478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20" name="Заголовок 2"/>
          <p:cNvSpPr txBox="1"/>
          <p:nvPr/>
        </p:nvSpPr>
        <p:spPr>
          <a:xfrm>
            <a:off x="771953" y="411777"/>
            <a:ext cx="9095147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/>
            <a:r>
              <a:rPr>
                <a:solidFill>
                  <a:srgbClr val="2A64AD"/>
                </a:solidFill>
              </a:rPr>
              <a:t>Городской супер-апп — лаборатория стартапов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78817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3" name="Смарт-Глазов — Сервисно-инфраструктурный подход.018.jpeg" descr="Смарт-Глазов — Сервисно-инфраструктурный подход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99" y="1250029"/>
            <a:ext cx="9969727" cy="56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Прямоугольник"/>
          <p:cNvSpPr/>
          <p:nvPr/>
        </p:nvSpPr>
        <p:spPr>
          <a:xfrm>
            <a:off x="406400" y="5524500"/>
            <a:ext cx="262478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25" name="Заголовок 2"/>
          <p:cNvSpPr txBox="1"/>
          <p:nvPr/>
        </p:nvSpPr>
        <p:spPr>
          <a:xfrm>
            <a:off x="771953" y="411777"/>
            <a:ext cx="9095147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/>
            <a:r>
              <a:rPr>
                <a:solidFill>
                  <a:srgbClr val="2A64AD"/>
                </a:solidFill>
              </a:rPr>
              <a:t>Городской супер-апп — лаборатория стартапов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Объект 2"/>
          <p:cNvSpPr txBox="1"/>
          <p:nvPr/>
        </p:nvSpPr>
        <p:spPr>
          <a:xfrm>
            <a:off x="597720" y="1731562"/>
            <a:ext cx="4774209" cy="627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768069">
              <a:lnSpc>
                <a:spcPct val="150000"/>
              </a:lnSpc>
              <a:spcBef>
                <a:spcPts val="700"/>
              </a:spcBef>
              <a:defRPr sz="4000">
                <a:solidFill>
                  <a:srgbClr val="0070C0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Культура</a:t>
            </a:r>
            <a:br/>
            <a:r>
              <a:t>Социология  </a:t>
            </a:r>
            <a:br/>
            <a:r>
              <a:t>Экономика</a:t>
            </a:r>
          </a:p>
          <a:p>
            <a:pPr defTabSz="768069">
              <a:lnSpc>
                <a:spcPct val="150000"/>
              </a:lnSpc>
              <a:spcBef>
                <a:spcPts val="700"/>
              </a:spcBef>
              <a:defRPr sz="4000">
                <a:solidFill>
                  <a:srgbClr val="0070C0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Инфраструктура</a:t>
            </a:r>
            <a:br/>
            <a:br/>
            <a:br/>
          </a:p>
        </p:txBody>
      </p:sp>
      <p:sp>
        <p:nvSpPr>
          <p:cNvPr id="312" name="Slide Number Placeholder 5"/>
          <p:cNvSpPr txBox="1"/>
          <p:nvPr>
            <p:ph type="sldNum" sz="quarter" idx="2"/>
          </p:nvPr>
        </p:nvSpPr>
        <p:spPr>
          <a:xfrm>
            <a:off x="11923713" y="6370717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3" name="Прямоугольник 146"/>
          <p:cNvSpPr/>
          <p:nvPr/>
        </p:nvSpPr>
        <p:spPr>
          <a:xfrm>
            <a:off x="-80798" y="4438490"/>
            <a:ext cx="10830575" cy="2879884"/>
          </a:xfrm>
          <a:prstGeom prst="rect">
            <a:avLst/>
          </a:prstGeom>
          <a:solidFill>
            <a:srgbClr val="ECF2FE">
              <a:alpha val="4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09618">
              <a:defRPr sz="1900">
                <a:solidFill>
                  <a:srgbClr val="FFFFFF"/>
                </a:solidFill>
              </a:defRPr>
            </a:pPr>
          </a:p>
        </p:txBody>
      </p:sp>
      <p:sp>
        <p:nvSpPr>
          <p:cNvPr id="314" name="Заголовок 1"/>
          <p:cNvSpPr txBox="1"/>
          <p:nvPr>
            <p:ph type="title"/>
          </p:nvPr>
        </p:nvSpPr>
        <p:spPr>
          <a:xfrm>
            <a:off x="646285" y="398916"/>
            <a:ext cx="8984926" cy="874611"/>
          </a:xfrm>
          <a:prstGeom prst="rect">
            <a:avLst/>
          </a:prstGeom>
        </p:spPr>
        <p:txBody>
          <a:bodyPr/>
          <a:lstStyle/>
          <a:p>
            <a:pPr>
              <a:defRPr sz="2600">
                <a:solidFill>
                  <a:srgbClr val="1D222A"/>
                </a:solidFill>
              </a:defRPr>
            </a:pPr>
            <a:r>
              <a:t>Основы устойчивого </a:t>
            </a:r>
            <a:br/>
            <a:r>
              <a:t>развития городов</a:t>
            </a:r>
          </a:p>
        </p:txBody>
      </p:sp>
      <p:pic>
        <p:nvPicPr>
          <p:cNvPr id="315" name="Рисунок 116" descr="Рисунок 116"/>
          <p:cNvPicPr>
            <a:picLocks noChangeAspect="1"/>
          </p:cNvPicPr>
          <p:nvPr/>
        </p:nvPicPr>
        <p:blipFill>
          <a:blip r:embed="rId2">
            <a:extLst/>
          </a:blip>
          <a:srcRect l="0" t="0" r="0" b="1"/>
          <a:stretch>
            <a:fillRect/>
          </a:stretch>
        </p:blipFill>
        <p:spPr>
          <a:xfrm>
            <a:off x="6072849" y="-48083"/>
            <a:ext cx="8186209" cy="7015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196" y="0"/>
                </a:moveTo>
                <a:lnTo>
                  <a:pt x="4760" y="326"/>
                </a:lnTo>
                <a:cubicBezTo>
                  <a:pt x="2165" y="2372"/>
                  <a:pt x="370" y="5695"/>
                  <a:pt x="37" y="9522"/>
                </a:cubicBezTo>
                <a:lnTo>
                  <a:pt x="0" y="10086"/>
                </a:lnTo>
                <a:lnTo>
                  <a:pt x="0" y="11543"/>
                </a:lnTo>
                <a:lnTo>
                  <a:pt x="37" y="12107"/>
                </a:lnTo>
                <a:cubicBezTo>
                  <a:pt x="370" y="15934"/>
                  <a:pt x="2165" y="19257"/>
                  <a:pt x="4760" y="21303"/>
                </a:cubicBezTo>
                <a:lnTo>
                  <a:pt x="5157" y="21600"/>
                </a:lnTo>
                <a:lnTo>
                  <a:pt x="16485" y="21600"/>
                </a:lnTo>
                <a:lnTo>
                  <a:pt x="16882" y="21303"/>
                </a:lnTo>
                <a:cubicBezTo>
                  <a:pt x="19333" y="19371"/>
                  <a:pt x="21070" y="16301"/>
                  <a:pt x="21536" y="12742"/>
                </a:cubicBezTo>
                <a:lnTo>
                  <a:pt x="21600" y="12161"/>
                </a:lnTo>
                <a:lnTo>
                  <a:pt x="21600" y="9468"/>
                </a:lnTo>
                <a:lnTo>
                  <a:pt x="21536" y="8889"/>
                </a:lnTo>
                <a:cubicBezTo>
                  <a:pt x="21070" y="5330"/>
                  <a:pt x="19333" y="2258"/>
                  <a:pt x="16882" y="326"/>
                </a:cubicBezTo>
                <a:lnTo>
                  <a:pt x="16446" y="0"/>
                </a:lnTo>
                <a:lnTo>
                  <a:pt x="5196" y="0"/>
                </a:lnTo>
                <a:close/>
                <a:moveTo>
                  <a:pt x="10792" y="4647"/>
                </a:moveTo>
                <a:cubicBezTo>
                  <a:pt x="13688" y="4647"/>
                  <a:pt x="16035" y="7386"/>
                  <a:pt x="16035" y="10765"/>
                </a:cubicBezTo>
                <a:cubicBezTo>
                  <a:pt x="16035" y="14143"/>
                  <a:pt x="13688" y="16881"/>
                  <a:pt x="10792" y="16881"/>
                </a:cubicBezTo>
                <a:cubicBezTo>
                  <a:pt x="7897" y="16881"/>
                  <a:pt x="5550" y="14143"/>
                  <a:pt x="5550" y="10765"/>
                </a:cubicBezTo>
                <a:cubicBezTo>
                  <a:pt x="5550" y="7386"/>
                  <a:pt x="7897" y="4647"/>
                  <a:pt x="10792" y="464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" name="Рисунок 112" descr="Рисунок 112"/>
          <p:cNvPicPr>
            <a:picLocks noChangeAspect="1"/>
          </p:cNvPicPr>
          <p:nvPr/>
        </p:nvPicPr>
        <p:blipFill>
          <a:blip r:embed="rId2">
            <a:extLst/>
          </a:blip>
          <a:srcRect l="24058" t="0" r="23860" b="100000"/>
          <a:stretch>
            <a:fillRect/>
          </a:stretch>
        </p:blipFill>
        <p:spPr>
          <a:xfrm>
            <a:off x="8561875" y="-48082"/>
            <a:ext cx="4263461" cy="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4752" y="0"/>
                  <a:pt x="18446" y="7882"/>
                  <a:pt x="21593" y="21568"/>
                </a:cubicBezTo>
                <a:lnTo>
                  <a:pt x="21600" y="21600"/>
                </a:lnTo>
                <a:lnTo>
                  <a:pt x="0" y="21600"/>
                </a:lnTo>
                <a:lnTo>
                  <a:pt x="7" y="21568"/>
                </a:lnTo>
                <a:cubicBezTo>
                  <a:pt x="3154" y="7882"/>
                  <a:pt x="6848" y="0"/>
                  <a:pt x="10800" y="0"/>
                </a:cubicBezTo>
                <a:close/>
              </a:path>
            </a:pathLst>
          </a:custGeom>
        </p:spPr>
      </p:pic>
      <p:pic>
        <p:nvPicPr>
          <p:cNvPr id="317" name="Рисунок 109" descr="Рисунок 10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022" y="426"/>
                </a:lnTo>
                <a:cubicBezTo>
                  <a:pt x="14968" y="3837"/>
                  <a:pt x="21600" y="7298"/>
                  <a:pt x="21600" y="10800"/>
                </a:cubicBezTo>
                <a:cubicBezTo>
                  <a:pt x="21600" y="14302"/>
                  <a:pt x="14968" y="17763"/>
                  <a:pt x="2022" y="21174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8" name="Рисунок 105" descr="Рисунок 10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19" y="370"/>
                </a:lnTo>
                <a:cubicBezTo>
                  <a:pt x="18393" y="13842"/>
                  <a:pt x="14724" y="21600"/>
                  <a:pt x="10800" y="21600"/>
                </a:cubicBezTo>
                <a:cubicBezTo>
                  <a:pt x="6876" y="21600"/>
                  <a:pt x="3207" y="13842"/>
                  <a:pt x="81" y="370"/>
                </a:cubicBez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21" name="Группа 118"/>
          <p:cNvGrpSpPr/>
          <p:nvPr/>
        </p:nvGrpSpPr>
        <p:grpSpPr>
          <a:xfrm>
            <a:off x="8180674" y="1437943"/>
            <a:ext cx="4036527" cy="4036921"/>
            <a:chOff x="26769" y="2682"/>
            <a:chExt cx="4036526" cy="4036919"/>
          </a:xfrm>
        </p:grpSpPr>
        <p:sp>
          <p:nvSpPr>
            <p:cNvPr id="319" name="Овал 122"/>
            <p:cNvSpPr/>
            <p:nvPr/>
          </p:nvSpPr>
          <p:spPr>
            <a:xfrm>
              <a:off x="26769" y="2682"/>
              <a:ext cx="4036527" cy="4036921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909618">
                <a:defRPr sz="1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0" name="TextBox 128"/>
            <p:cNvSpPr txBox="1"/>
            <p:nvPr/>
          </p:nvSpPr>
          <p:spPr>
            <a:xfrm>
              <a:off x="1248505" y="3125986"/>
              <a:ext cx="1593055" cy="597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754983">
                <a:lnSpc>
                  <a:spcPct val="90000"/>
                </a:lnSpc>
                <a:defRPr sz="3900">
                  <a:solidFill>
                    <a:srgbClr val="26304D"/>
                  </a:solidFill>
                  <a:latin typeface="Golos Text DemiBold"/>
                  <a:ea typeface="Golos Text DemiBold"/>
                  <a:cs typeface="Golos Text DemiBold"/>
                  <a:sym typeface="Golos Text DemiBold"/>
                </a:defRPr>
              </a:lvl1pPr>
            </a:lstStyle>
            <a:p>
              <a:pPr/>
              <a:r>
                <a:t>        </a:t>
              </a:r>
            </a:p>
          </p:txBody>
        </p:sp>
      </p:grpSp>
      <p:pic>
        <p:nvPicPr>
          <p:cNvPr id="322" name="Рисунок 10" descr="Рисунок 10"/>
          <p:cNvPicPr>
            <a:picLocks noChangeAspect="1"/>
          </p:cNvPicPr>
          <p:nvPr/>
        </p:nvPicPr>
        <p:blipFill>
          <a:blip r:embed="rId5">
            <a:extLst/>
          </a:blip>
          <a:srcRect l="0" t="0" r="0" b="42783"/>
          <a:stretch>
            <a:fillRect/>
          </a:stretch>
        </p:blipFill>
        <p:spPr>
          <a:xfrm>
            <a:off x="8969815" y="3195042"/>
            <a:ext cx="2458360" cy="46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9558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8" name="Смарт-Глазов — Сервисно-инфраструктурный подход.019.jpeg" descr="Смарт-Глазов — Сервисно-инфраструктурный подход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99" y="1250029"/>
            <a:ext cx="9969727" cy="56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Прямоугольник"/>
          <p:cNvSpPr/>
          <p:nvPr/>
        </p:nvSpPr>
        <p:spPr>
          <a:xfrm>
            <a:off x="406400" y="5524500"/>
            <a:ext cx="262478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30" name="Заголовок 2"/>
          <p:cNvSpPr txBox="1"/>
          <p:nvPr/>
        </p:nvSpPr>
        <p:spPr>
          <a:xfrm>
            <a:off x="771953" y="411777"/>
            <a:ext cx="9095147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/>
            <a:r>
              <a:rPr>
                <a:solidFill>
                  <a:srgbClr val="2A64AD"/>
                </a:solidFill>
              </a:rPr>
              <a:t>Городской супер-апп — лаборатория стартапов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75007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3" name="Смарт-Глазов — Сервисно-инфраструктурный подход.020.jpeg" descr="Смарт-Глазов — Сервисно-инфраструктурный подход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99" y="1250029"/>
            <a:ext cx="9969727" cy="56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Прямоугольник"/>
          <p:cNvSpPr/>
          <p:nvPr/>
        </p:nvSpPr>
        <p:spPr>
          <a:xfrm>
            <a:off x="419100" y="5824561"/>
            <a:ext cx="262478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35" name="Заголовок 2"/>
          <p:cNvSpPr txBox="1"/>
          <p:nvPr/>
        </p:nvSpPr>
        <p:spPr>
          <a:xfrm>
            <a:off x="771953" y="411777"/>
            <a:ext cx="9095147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/>
            <a:r>
              <a:rPr>
                <a:solidFill>
                  <a:srgbClr val="2A64AD"/>
                </a:solidFill>
              </a:rPr>
              <a:t>Городской супер-апп — лаборатория стартапов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89485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8" name="Смарт-Глазов — Сервисно-инфраструктурный подход.021.jpeg" descr="Смарт-Глазов — Сервисно-инфраструктурный подход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99" y="1250029"/>
            <a:ext cx="9969727" cy="56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Прямоугольник"/>
          <p:cNvSpPr/>
          <p:nvPr/>
        </p:nvSpPr>
        <p:spPr>
          <a:xfrm>
            <a:off x="393700" y="5824561"/>
            <a:ext cx="262478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0" name="Заголовок 2"/>
          <p:cNvSpPr txBox="1"/>
          <p:nvPr/>
        </p:nvSpPr>
        <p:spPr>
          <a:xfrm>
            <a:off x="771953" y="411777"/>
            <a:ext cx="9095147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/>
            <a:r>
              <a:rPr>
                <a:solidFill>
                  <a:srgbClr val="2A64AD"/>
                </a:solidFill>
              </a:rPr>
              <a:t>Городской супер-апп — лаборатория стартапов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90247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3" name="Смарт-Глазов — Сервисно-инфраструктурный подход.022.jpeg" descr="Смарт-Глазов — Сервисно-инфраструктурный подход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99" y="1250029"/>
            <a:ext cx="9969727" cy="560797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Прямоугольник"/>
          <p:cNvSpPr/>
          <p:nvPr/>
        </p:nvSpPr>
        <p:spPr>
          <a:xfrm>
            <a:off x="393700" y="5824561"/>
            <a:ext cx="2624783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5" name="Заголовок 2"/>
          <p:cNvSpPr txBox="1"/>
          <p:nvPr/>
        </p:nvSpPr>
        <p:spPr>
          <a:xfrm>
            <a:off x="771953" y="411777"/>
            <a:ext cx="9095147" cy="201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Перспективы цифровизации</a:t>
            </a:r>
            <a:br/>
            <a:r>
              <a:rPr>
                <a:solidFill>
                  <a:srgbClr val="2A64AD"/>
                </a:solidFill>
              </a:rPr>
              <a:t>Городской супер-апп — лаборатория стартапов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Номер слайда"/>
          <p:cNvSpPr txBox="1"/>
          <p:nvPr>
            <p:ph type="sldNum" sz="quarter" idx="2"/>
          </p:nvPr>
        </p:nvSpPr>
        <p:spPr>
          <a:xfrm>
            <a:off x="11405621" y="6364311"/>
            <a:ext cx="194057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8" name="photo_2022-07-03 15.01.12.jpeg" descr="photo_2022-07-03 15.01.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1889" y="1002489"/>
            <a:ext cx="2744822" cy="2744822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Союз активных  Жителей и Предпринимателей  в сфере развития Цифровизации"/>
          <p:cNvSpPr txBox="1"/>
          <p:nvPr/>
        </p:nvSpPr>
        <p:spPr>
          <a:xfrm>
            <a:off x="4740760" y="1694180"/>
            <a:ext cx="5906695" cy="171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3602">
              <a:defRPr sz="2700">
                <a:solidFill>
                  <a:srgbClr val="1D47C3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Союз активных </a:t>
            </a:r>
            <a:br/>
            <a:r>
              <a:t>Жителей и Предпринимателей </a:t>
            </a:r>
            <a:br/>
            <a:r>
              <a:t>в сфере развития Цифровизации </a:t>
            </a:r>
          </a:p>
        </p:txBody>
      </p:sp>
      <p:sp>
        <p:nvSpPr>
          <p:cNvPr id="550" name="Некоммерческая организация"/>
          <p:cNvSpPr txBox="1"/>
          <p:nvPr/>
        </p:nvSpPr>
        <p:spPr>
          <a:xfrm>
            <a:off x="4756594" y="1080346"/>
            <a:ext cx="4959033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3602">
              <a:defRPr sz="2500">
                <a:solidFill>
                  <a:srgbClr val="1D47C3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Некоммерческая организация</a:t>
            </a:r>
          </a:p>
        </p:txBody>
      </p:sp>
      <p:sp>
        <p:nvSpPr>
          <p:cNvPr id="551" name="«Смарт-Глазов»"/>
          <p:cNvSpPr txBox="1"/>
          <p:nvPr/>
        </p:nvSpPr>
        <p:spPr>
          <a:xfrm>
            <a:off x="4728654" y="3116580"/>
            <a:ext cx="3623692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3602">
              <a:defRPr sz="3500">
                <a:solidFill>
                  <a:srgbClr val="1D47C3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«Смарт-Глазов»</a:t>
            </a:r>
          </a:p>
        </p:txBody>
      </p:sp>
      <p:sp>
        <p:nvSpPr>
          <p:cNvPr id="552" name="ИНН 1837021350 ОГРН 1221800002610…"/>
          <p:cNvSpPr txBox="1"/>
          <p:nvPr/>
        </p:nvSpPr>
        <p:spPr>
          <a:xfrm>
            <a:off x="4748227" y="4225540"/>
            <a:ext cx="2848320" cy="209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457200">
              <a:defRPr sz="1700">
                <a:solidFill>
                  <a:srgbClr val="0076BA"/>
                </a:solidFill>
                <a:latin typeface="Golos Text Medium"/>
                <a:ea typeface="Golos Text Medium"/>
                <a:cs typeface="Golos Text Medium"/>
                <a:sym typeface="Golos Text Medium"/>
              </a:defRPr>
            </a:pPr>
            <a:r>
              <a:t>ИНН 1837021350</a:t>
            </a:r>
            <a:br/>
            <a:r>
              <a:t>ОГРН 1221800002610</a:t>
            </a:r>
            <a:br>
              <a:rPr>
                <a:solidFill>
                  <a:srgbClr val="1B337C"/>
                </a:solidFill>
              </a:rPr>
            </a:br>
            <a:endParaRPr>
              <a:solidFill>
                <a:srgbClr val="004D80"/>
              </a:solidFill>
            </a:endParaRPr>
          </a:p>
          <a:p>
            <a:pPr defTabSz="457200">
              <a:defRPr sz="1700">
                <a:solidFill>
                  <a:srgbClr val="7A7A7A"/>
                </a:solidFill>
                <a:latin typeface="Golos Text Medium"/>
                <a:ea typeface="Golos Text Medium"/>
                <a:cs typeface="Golos Text Medium"/>
                <a:sym typeface="Golos Text Medium"/>
              </a:defRPr>
            </a:pPr>
            <a:r>
              <a:rPr>
                <a:solidFill>
                  <a:srgbClr val="1B337C"/>
                </a:solidFill>
              </a:rPr>
              <a:t>Калинина, 2А, этаж 3</a:t>
            </a:r>
            <a:br>
              <a:rPr>
                <a:solidFill>
                  <a:srgbClr val="1B337C"/>
                </a:solidFill>
              </a:rPr>
            </a:br>
            <a:r>
              <a:rPr>
                <a:solidFill>
                  <a:srgbClr val="1B337C"/>
                </a:solidFill>
              </a:rPr>
              <a:t>Глазов, Удмуртия, Россия</a:t>
            </a:r>
            <a:br>
              <a:rPr>
                <a:solidFill>
                  <a:srgbClr val="1B337C"/>
                </a:solidFill>
              </a:rPr>
            </a:br>
            <a:br>
              <a:rPr>
                <a:solidFill>
                  <a:srgbClr val="1B337C"/>
                </a:solidFill>
              </a:rPr>
            </a:br>
            <a:br>
              <a:rPr>
                <a:solidFill>
                  <a:srgbClr val="3B408B"/>
                </a:solidFill>
              </a:rPr>
            </a:br>
            <a:br>
              <a:rPr>
                <a:solidFill>
                  <a:srgbClr val="3B408B"/>
                </a:solidFill>
              </a:rPr>
            </a:br>
            <a:endParaRPr>
              <a:solidFill>
                <a:srgbClr val="3B408B"/>
              </a:solidFill>
            </a:endParaRPr>
          </a:p>
        </p:txBody>
      </p:sp>
      <p:sp>
        <p:nvSpPr>
          <p:cNvPr id="553" name="https://smart-glazov.ru inbox@smart-glazov.ru   +79991851877"/>
          <p:cNvSpPr txBox="1"/>
          <p:nvPr/>
        </p:nvSpPr>
        <p:spPr>
          <a:xfrm>
            <a:off x="1356309" y="4177030"/>
            <a:ext cx="2570582" cy="1158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700">
                <a:solidFill>
                  <a:srgbClr val="0076BA"/>
                </a:solidFill>
                <a:latin typeface="Golos Text Medium"/>
                <a:ea typeface="Golos Text Medium"/>
                <a:cs typeface="Golos Text Medium"/>
                <a:sym typeface="Golos Text Medium"/>
              </a:defRPr>
            </a:pPr>
            <a:r>
              <a:rPr u="sng">
                <a:solidFill>
                  <a:srgbClr val="4480F3"/>
                </a:solidFill>
                <a:uFill>
                  <a:solidFill>
                    <a:srgbClr val="4480F3"/>
                  </a:solidFill>
                </a:uFill>
                <a:hlinkClick r:id="rId3" invalidUrl="" action="" tgtFrame="" tooltip="" history="1" highlightClick="0" endSnd="0"/>
              </a:rPr>
              <a:t>https://smart-glazov.ru</a:t>
            </a:r>
            <a:br>
              <a:rPr>
                <a:solidFill>
                  <a:srgbClr val="004D80"/>
                </a:solidFill>
              </a:rPr>
            </a:br>
            <a:r>
              <a:rPr u="sng">
                <a:solidFill>
                  <a:srgbClr val="4480F3"/>
                </a:solidFill>
                <a:uFill>
                  <a:solidFill>
                    <a:srgbClr val="4480F3"/>
                  </a:solidFill>
                </a:uFill>
                <a:hlinkClick r:id="rId4" invalidUrl="" action="" tgtFrame="" tooltip="" history="1" highlightClick="0" endSnd="0"/>
              </a:rPr>
              <a:t>inbox@smart-glazov.ru</a:t>
            </a:r>
            <a:r>
              <a:rPr>
                <a:solidFill>
                  <a:srgbClr val="1B337C"/>
                </a:solidFill>
              </a:rPr>
              <a:t> </a:t>
            </a:r>
            <a:br>
              <a:rPr>
                <a:solidFill>
                  <a:srgbClr val="1B337C"/>
                </a:solidFill>
              </a:rPr>
            </a:br>
            <a:br>
              <a:rPr>
                <a:solidFill>
                  <a:srgbClr val="1B337C"/>
                </a:solidFill>
              </a:rPr>
            </a:br>
            <a:r>
              <a:rPr>
                <a:solidFill>
                  <a:srgbClr val="1B337C"/>
                </a:solidFill>
              </a:rPr>
              <a:t>+79991851877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hoto_2022-07-03 15.01.12.jpeg" descr="photo_2022-07-03 15.01.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95263" y="3075349"/>
            <a:ext cx="1083658" cy="1083659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lide Number Placeholder 5"/>
          <p:cNvSpPr txBox="1"/>
          <p:nvPr>
            <p:ph type="sldNum" sz="quarter" idx="2"/>
          </p:nvPr>
        </p:nvSpPr>
        <p:spPr>
          <a:xfrm>
            <a:off x="11415713" y="6370715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6" name="Овал 59"/>
          <p:cNvSpPr/>
          <p:nvPr/>
        </p:nvSpPr>
        <p:spPr>
          <a:xfrm>
            <a:off x="6656323" y="5183715"/>
            <a:ext cx="877559" cy="877558"/>
          </a:xfrm>
          <a:prstGeom prst="ellipse">
            <a:avLst/>
          </a:prstGeom>
          <a:solidFill>
            <a:srgbClr val="EAF0F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7" name="Овал 57"/>
          <p:cNvSpPr/>
          <p:nvPr/>
        </p:nvSpPr>
        <p:spPr>
          <a:xfrm>
            <a:off x="6656323" y="1580483"/>
            <a:ext cx="877559" cy="877558"/>
          </a:xfrm>
          <a:prstGeom prst="ellipse">
            <a:avLst/>
          </a:prstGeom>
          <a:solidFill>
            <a:srgbClr val="EAF0F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8" name="Овал 55"/>
          <p:cNvSpPr/>
          <p:nvPr/>
        </p:nvSpPr>
        <p:spPr>
          <a:xfrm>
            <a:off x="6656323" y="3211582"/>
            <a:ext cx="877559" cy="877559"/>
          </a:xfrm>
          <a:prstGeom prst="ellipse">
            <a:avLst/>
          </a:prstGeom>
          <a:solidFill>
            <a:srgbClr val="EAF0F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29" name="Заголовок 1"/>
          <p:cNvSpPr txBox="1"/>
          <p:nvPr>
            <p:ph type="title"/>
          </p:nvPr>
        </p:nvSpPr>
        <p:spPr>
          <a:xfrm>
            <a:off x="657859" y="398916"/>
            <a:ext cx="8966223" cy="900893"/>
          </a:xfrm>
          <a:prstGeom prst="rect">
            <a:avLst/>
          </a:prstGeom>
        </p:spPr>
        <p:txBody>
          <a:bodyPr/>
          <a:lstStyle/>
          <a:p>
            <a:pPr>
              <a:defRPr sz="2700"/>
            </a:pPr>
            <a:r>
              <a:t>Lean Smart Citizens &amp; Business </a:t>
            </a:r>
            <a:br/>
            <a: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  <a:t>(LSCB) </a:t>
            </a:r>
          </a:p>
        </p:txBody>
      </p:sp>
      <p:sp>
        <p:nvSpPr>
          <p:cNvPr id="330" name="TextBox 2"/>
          <p:cNvSpPr txBox="1"/>
          <p:nvPr/>
        </p:nvSpPr>
        <p:spPr>
          <a:xfrm>
            <a:off x="601888" y="1598582"/>
            <a:ext cx="5312541" cy="256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8000"/>
              </a:lnSpc>
              <a:defRPr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Модель управления и развития территории</a:t>
            </a:r>
            <a:endParaRPr>
              <a:solidFill>
                <a:srgbClr val="26304D"/>
              </a:solidFill>
            </a:endParaRPr>
          </a:p>
          <a:p>
            <a:pPr>
              <a:lnSpc>
                <a:spcPct val="108000"/>
              </a:lnSpc>
              <a:defRPr sz="1600">
                <a:solidFill>
                  <a:srgbClr val="26304D"/>
                </a:solidFill>
              </a:defRPr>
            </a:pPr>
            <a:r>
              <a:t>— комплексный подход, направленный </a:t>
            </a:r>
            <a:br/>
            <a:r>
              <a:t>на привлечение инвестиций </a:t>
            </a:r>
            <a:br/>
            <a:r>
              <a:t>в человеческий капитал </a:t>
            </a:r>
            <a:br/>
            <a:r>
              <a:t>через технологическое предпринимательство, </a:t>
            </a:r>
            <a:br/>
            <a:r>
              <a:t>взаимодействие с городскими </a:t>
            </a:r>
          </a:p>
          <a:p>
            <a:pPr>
              <a:lnSpc>
                <a:spcPct val="108000"/>
              </a:lnSpc>
              <a:defRPr sz="1600">
                <a:solidFill>
                  <a:srgbClr val="26304D"/>
                </a:solidFill>
              </a:defRPr>
            </a:pPr>
            <a:r>
              <a:t>и управленческими сообществами </a:t>
            </a:r>
          </a:p>
          <a:p>
            <a:pPr>
              <a:lnSpc>
                <a:spcPct val="108000"/>
              </a:lnSpc>
              <a:defRPr sz="1600">
                <a:solidFill>
                  <a:srgbClr val="26304D"/>
                </a:solidFill>
              </a:defRPr>
            </a:pPr>
            <a:r>
              <a:t>и применение современных </a:t>
            </a:r>
          </a:p>
          <a:p>
            <a:pPr>
              <a:lnSpc>
                <a:spcPct val="108000"/>
              </a:lnSpc>
              <a:defRPr sz="1600">
                <a:solidFill>
                  <a:srgbClr val="26304D"/>
                </a:solidFill>
              </a:defRPr>
            </a:pPr>
            <a:r>
              <a:t>ICT-</a:t>
            </a:r>
            <a:r>
              <a:t>сервисов</a:t>
            </a:r>
          </a:p>
        </p:txBody>
      </p:sp>
      <p:sp>
        <p:nvSpPr>
          <p:cNvPr id="331" name="TextBox 15"/>
          <p:cNvSpPr txBox="1"/>
          <p:nvPr/>
        </p:nvSpPr>
        <p:spPr>
          <a:xfrm>
            <a:off x="6563340" y="4098525"/>
            <a:ext cx="1082499" cy="41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10000"/>
              </a:lnSpc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Платформа </a:t>
            </a:r>
            <a:endParaRPr>
              <a:solidFill>
                <a:srgbClr val="26304D"/>
              </a:solidFill>
            </a:endParaRPr>
          </a:p>
          <a:p>
            <a:pPr algn="ctr">
              <a:lnSpc>
                <a:spcPct val="110000"/>
              </a:lnSpc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Умный Город</a:t>
            </a:r>
          </a:p>
        </p:txBody>
      </p:sp>
      <p:sp>
        <p:nvSpPr>
          <p:cNvPr id="332" name="TextBox 19"/>
          <p:cNvSpPr txBox="1"/>
          <p:nvPr/>
        </p:nvSpPr>
        <p:spPr>
          <a:xfrm>
            <a:off x="6553852" y="6086064"/>
            <a:ext cx="1082500" cy="41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10000"/>
              </a:lnSpc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Жители, пользователи</a:t>
            </a:r>
          </a:p>
        </p:txBody>
      </p:sp>
      <p:sp>
        <p:nvSpPr>
          <p:cNvPr id="333" name="TextBox 34"/>
          <p:cNvSpPr txBox="1"/>
          <p:nvPr/>
        </p:nvSpPr>
        <p:spPr>
          <a:xfrm>
            <a:off x="7868419" y="2979117"/>
            <a:ext cx="1109027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900">
                <a:solidFill>
                  <a:srgbClr val="26304D"/>
                </a:solidFill>
              </a:defRPr>
            </a:pPr>
            <a:r>
              <a:t>Запрос </a:t>
            </a:r>
            <a:br/>
            <a:r>
              <a:t>на </a:t>
            </a:r>
            <a:r>
              <a:t>IT-</a:t>
            </a:r>
            <a:r>
              <a:t>сервисы </a:t>
            </a:r>
            <a:br/>
            <a:r>
              <a:t>и инвестиции</a:t>
            </a:r>
          </a:p>
        </p:txBody>
      </p:sp>
      <p:sp>
        <p:nvSpPr>
          <p:cNvPr id="334" name="TextBox 44"/>
          <p:cNvSpPr txBox="1"/>
          <p:nvPr/>
        </p:nvSpPr>
        <p:spPr>
          <a:xfrm>
            <a:off x="602213" y="4737462"/>
            <a:ext cx="6004561" cy="1717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8000"/>
              </a:lnSpc>
              <a:defRPr sz="16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Собственник методики </a:t>
            </a:r>
            <a:r>
              <a:t>LSCB</a:t>
            </a:r>
            <a:r>
              <a:t>:</a:t>
            </a:r>
          </a:p>
          <a:p>
            <a:pPr>
              <a:lnSpc>
                <a:spcPct val="108000"/>
              </a:lnSpc>
              <a:defRPr sz="16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АО «Цифровые платформы </a:t>
            </a:r>
            <a:br/>
            <a:r>
              <a:t>и решения Умного Города»,</a:t>
            </a:r>
            <a:br/>
            <a:r>
              <a:t>АО «Русатом Инфраструктурные </a:t>
            </a:r>
            <a:br/>
            <a:r>
              <a:t>Решения»,</a:t>
            </a:r>
          </a:p>
          <a:p>
            <a:pPr>
              <a:lnSpc>
                <a:spcPct val="108000"/>
              </a:lnSpc>
              <a:defRPr sz="16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ГК «Росатом»</a:t>
            </a:r>
          </a:p>
        </p:txBody>
      </p:sp>
      <p:pic>
        <p:nvPicPr>
          <p:cNvPr id="335" name="Рисунок 45" descr="Рисунок 4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9286" y="5419609"/>
            <a:ext cx="435685" cy="435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Рисунок 46" descr="Рисунок 4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76236" y="5264227"/>
            <a:ext cx="435685" cy="435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Рисунок 47" descr="Рисунок 4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76236" y="5992088"/>
            <a:ext cx="435685" cy="435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Рисунок 48" descr="Рисунок 4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176236" y="4567766"/>
            <a:ext cx="435685" cy="4356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2" name="Группа 51"/>
          <p:cNvGrpSpPr/>
          <p:nvPr/>
        </p:nvGrpSpPr>
        <p:grpSpPr>
          <a:xfrm flipH="1" rot="10800000">
            <a:off x="6949392" y="2571337"/>
            <a:ext cx="291421" cy="515313"/>
            <a:chOff x="0" y="0"/>
            <a:chExt cx="291420" cy="515312"/>
          </a:xfrm>
        </p:grpSpPr>
        <p:sp>
          <p:nvSpPr>
            <p:cNvPr id="339" name="Стрелка: шеврон 52"/>
            <p:cNvSpPr/>
            <p:nvPr/>
          </p:nvSpPr>
          <p:spPr>
            <a:xfrm flipH="1" rot="5400000">
              <a:off x="-1" y="0"/>
              <a:ext cx="291422" cy="291421"/>
            </a:xfrm>
            <a:prstGeom prst="chevron">
              <a:avLst>
                <a:gd name="adj" fmla="val 50000"/>
              </a:avLst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0" name="Овал 53"/>
            <p:cNvSpPr/>
            <p:nvPr/>
          </p:nvSpPr>
          <p:spPr>
            <a:xfrm flipH="1" rot="16200000">
              <a:off x="104563" y="31207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1" name="Овал 54"/>
            <p:cNvSpPr/>
            <p:nvPr/>
          </p:nvSpPr>
          <p:spPr>
            <a:xfrm flipH="1" rot="16200000">
              <a:off x="104563" y="441132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343" name="Graphic 7" descr="Graphic 7"/>
          <p:cNvPicPr>
            <a:picLocks noChangeAspect="1"/>
          </p:cNvPicPr>
          <p:nvPr/>
        </p:nvPicPr>
        <p:blipFill>
          <a:blip r:embed="rId8">
            <a:extLst/>
          </a:blip>
          <a:srcRect l="0" t="0" r="69278" b="0"/>
          <a:stretch>
            <a:fillRect/>
          </a:stretch>
        </p:blipFill>
        <p:spPr>
          <a:xfrm>
            <a:off x="6829982" y="1757589"/>
            <a:ext cx="589892" cy="5403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Группа 60"/>
          <p:cNvGrpSpPr/>
          <p:nvPr/>
        </p:nvGrpSpPr>
        <p:grpSpPr>
          <a:xfrm>
            <a:off x="6949392" y="4561825"/>
            <a:ext cx="291421" cy="515314"/>
            <a:chOff x="0" y="0"/>
            <a:chExt cx="291420" cy="515312"/>
          </a:xfrm>
        </p:grpSpPr>
        <p:sp>
          <p:nvSpPr>
            <p:cNvPr id="344" name="Стрелка: шеврон 61"/>
            <p:cNvSpPr/>
            <p:nvPr/>
          </p:nvSpPr>
          <p:spPr>
            <a:xfrm flipH="1" rot="5400000">
              <a:off x="-1" y="0"/>
              <a:ext cx="291422" cy="291421"/>
            </a:xfrm>
            <a:prstGeom prst="chevron">
              <a:avLst>
                <a:gd name="adj" fmla="val 50000"/>
              </a:avLst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5" name="Овал 62"/>
            <p:cNvSpPr/>
            <p:nvPr/>
          </p:nvSpPr>
          <p:spPr>
            <a:xfrm flipH="1" rot="16200000">
              <a:off x="104563" y="31207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6" name="Овал 63"/>
            <p:cNvSpPr/>
            <p:nvPr/>
          </p:nvSpPr>
          <p:spPr>
            <a:xfrm flipH="1" rot="16200000">
              <a:off x="104563" y="441132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48" name="TextBox 65"/>
          <p:cNvSpPr txBox="1"/>
          <p:nvPr/>
        </p:nvSpPr>
        <p:spPr>
          <a:xfrm>
            <a:off x="5963978" y="4637339"/>
            <a:ext cx="89836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900">
                <a:solidFill>
                  <a:srgbClr val="262626"/>
                </a:solidFill>
              </a:defRPr>
            </a:pPr>
            <a:r>
              <a:t>Оплата услуг, </a:t>
            </a:r>
            <a:br/>
            <a:r>
              <a:t>товаров, доступа</a:t>
            </a:r>
          </a:p>
        </p:txBody>
      </p:sp>
      <p:grpSp>
        <p:nvGrpSpPr>
          <p:cNvPr id="361" name="Группа 66"/>
          <p:cNvGrpSpPr/>
          <p:nvPr/>
        </p:nvGrpSpPr>
        <p:grpSpPr>
          <a:xfrm>
            <a:off x="7140525" y="3497541"/>
            <a:ext cx="2219141" cy="291421"/>
            <a:chOff x="0" y="0"/>
            <a:chExt cx="2219140" cy="291420"/>
          </a:xfrm>
        </p:grpSpPr>
        <p:sp>
          <p:nvSpPr>
            <p:cNvPr id="349" name="Стрелка: шеврон 67"/>
            <p:cNvSpPr/>
            <p:nvPr/>
          </p:nvSpPr>
          <p:spPr>
            <a:xfrm flipH="1" rot="10800000">
              <a:off x="1927719" y="0"/>
              <a:ext cx="291422" cy="291421"/>
            </a:xfrm>
            <a:prstGeom prst="chevron">
              <a:avLst>
                <a:gd name="adj" fmla="val 50000"/>
              </a:avLst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0" name="Овал 68"/>
            <p:cNvSpPr/>
            <p:nvPr/>
          </p:nvSpPr>
          <p:spPr>
            <a:xfrm flipH="1">
              <a:off x="1832886" y="1045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1" name="Овал 69"/>
            <p:cNvSpPr/>
            <p:nvPr/>
          </p:nvSpPr>
          <p:spPr>
            <a:xfrm flipH="1">
              <a:off x="1703827" y="1045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2" name="Овал 70"/>
            <p:cNvSpPr/>
            <p:nvPr/>
          </p:nvSpPr>
          <p:spPr>
            <a:xfrm flipH="1">
              <a:off x="1563512" y="1045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3" name="Овал 71"/>
            <p:cNvSpPr/>
            <p:nvPr/>
          </p:nvSpPr>
          <p:spPr>
            <a:xfrm flipH="1">
              <a:off x="1425980" y="1045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4" name="Овал 73"/>
            <p:cNvSpPr/>
            <p:nvPr/>
          </p:nvSpPr>
          <p:spPr>
            <a:xfrm flipH="1">
              <a:off x="1284763" y="1045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5" name="Овал 74"/>
            <p:cNvSpPr/>
            <p:nvPr/>
          </p:nvSpPr>
          <p:spPr>
            <a:xfrm flipH="1">
              <a:off x="1139717" y="1045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6" name="Овал 75"/>
            <p:cNvSpPr/>
            <p:nvPr/>
          </p:nvSpPr>
          <p:spPr>
            <a:xfrm flipH="1">
              <a:off x="996693" y="104564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7" name="Овал 76"/>
            <p:cNvSpPr/>
            <p:nvPr/>
          </p:nvSpPr>
          <p:spPr>
            <a:xfrm flipH="1">
              <a:off x="855475" y="1045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8" name="Овал 77"/>
            <p:cNvSpPr/>
            <p:nvPr/>
          </p:nvSpPr>
          <p:spPr>
            <a:xfrm flipH="1">
              <a:off x="723130" y="1045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9" name="Овал 116"/>
            <p:cNvSpPr/>
            <p:nvPr/>
          </p:nvSpPr>
          <p:spPr>
            <a:xfrm flipH="1">
              <a:off x="567405" y="104564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0" name="Овал 120"/>
            <p:cNvSpPr/>
            <p:nvPr/>
          </p:nvSpPr>
          <p:spPr>
            <a:xfrm flipH="1">
              <a:off x="-1" y="104564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62" name="TextBox 78"/>
          <p:cNvSpPr txBox="1"/>
          <p:nvPr/>
        </p:nvSpPr>
        <p:spPr>
          <a:xfrm>
            <a:off x="7860039" y="5329023"/>
            <a:ext cx="149968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9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Предприниматели, </a:t>
            </a:r>
            <a:br/>
            <a:r>
              <a:t>лидеры идей </a:t>
            </a:r>
          </a:p>
        </p:txBody>
      </p:sp>
      <p:sp>
        <p:nvSpPr>
          <p:cNvPr id="363" name="TextBox 79"/>
          <p:cNvSpPr txBox="1"/>
          <p:nvPr/>
        </p:nvSpPr>
        <p:spPr>
          <a:xfrm>
            <a:off x="7778388" y="6137035"/>
            <a:ext cx="117248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9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Администрация</a:t>
            </a:r>
          </a:p>
        </p:txBody>
      </p:sp>
      <p:sp>
        <p:nvSpPr>
          <p:cNvPr id="364" name="TextBox 80"/>
          <p:cNvSpPr txBox="1"/>
          <p:nvPr/>
        </p:nvSpPr>
        <p:spPr>
          <a:xfrm>
            <a:off x="7863180" y="4656709"/>
            <a:ext cx="116742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Бизнес-ангелы</a:t>
            </a:r>
          </a:p>
        </p:txBody>
      </p:sp>
      <p:grpSp>
        <p:nvGrpSpPr>
          <p:cNvPr id="377" name="Группа 81"/>
          <p:cNvGrpSpPr/>
          <p:nvPr/>
        </p:nvGrpSpPr>
        <p:grpSpPr>
          <a:xfrm>
            <a:off x="9873391" y="4627597"/>
            <a:ext cx="291421" cy="1784624"/>
            <a:chOff x="0" y="0"/>
            <a:chExt cx="291420" cy="1784622"/>
          </a:xfrm>
        </p:grpSpPr>
        <p:sp>
          <p:nvSpPr>
            <p:cNvPr id="365" name="Стрелка: шеврон 82"/>
            <p:cNvSpPr/>
            <p:nvPr/>
          </p:nvSpPr>
          <p:spPr>
            <a:xfrm flipH="1" rot="16200000">
              <a:off x="-1" y="1493202"/>
              <a:ext cx="291422" cy="291421"/>
            </a:xfrm>
            <a:prstGeom prst="chevron">
              <a:avLst>
                <a:gd name="adj" fmla="val 50000"/>
              </a:avLst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6" name="Овал 83"/>
            <p:cNvSpPr/>
            <p:nvPr/>
          </p:nvSpPr>
          <p:spPr>
            <a:xfrm flipH="1" rot="5400000">
              <a:off x="112676" y="1398368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7" name="Овал 84"/>
            <p:cNvSpPr/>
            <p:nvPr/>
          </p:nvSpPr>
          <p:spPr>
            <a:xfrm flipH="1" rot="5400000">
              <a:off x="112676" y="1269310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8" name="Овал 85"/>
            <p:cNvSpPr/>
            <p:nvPr/>
          </p:nvSpPr>
          <p:spPr>
            <a:xfrm flipH="1" rot="5400000">
              <a:off x="112676" y="1128995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9" name="Овал 86"/>
            <p:cNvSpPr/>
            <p:nvPr/>
          </p:nvSpPr>
          <p:spPr>
            <a:xfrm flipH="1" rot="5400000">
              <a:off x="112676" y="99146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0" name="Овал 87"/>
            <p:cNvSpPr/>
            <p:nvPr/>
          </p:nvSpPr>
          <p:spPr>
            <a:xfrm flipH="1" rot="5400000">
              <a:off x="112676" y="850245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1" name="Овал 88"/>
            <p:cNvSpPr/>
            <p:nvPr/>
          </p:nvSpPr>
          <p:spPr>
            <a:xfrm flipH="1" rot="5400000">
              <a:off x="112676" y="717900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2" name="Овал 89"/>
            <p:cNvSpPr/>
            <p:nvPr/>
          </p:nvSpPr>
          <p:spPr>
            <a:xfrm flipH="1" rot="5400000">
              <a:off x="112675" y="562175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3" name="Овал 90"/>
            <p:cNvSpPr/>
            <p:nvPr/>
          </p:nvSpPr>
          <p:spPr>
            <a:xfrm flipH="1" rot="5400000">
              <a:off x="112676" y="420957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4" name="Овал 91"/>
            <p:cNvSpPr/>
            <p:nvPr/>
          </p:nvSpPr>
          <p:spPr>
            <a:xfrm flipH="1" rot="5400000">
              <a:off x="112676" y="288612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5" name="Овал 92"/>
            <p:cNvSpPr/>
            <p:nvPr/>
          </p:nvSpPr>
          <p:spPr>
            <a:xfrm flipH="1" rot="5400000">
              <a:off x="112675" y="141217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76" name="Овал 93"/>
            <p:cNvSpPr/>
            <p:nvPr/>
          </p:nvSpPr>
          <p:spPr>
            <a:xfrm flipH="1" rot="5400000">
              <a:off x="112675" y="-1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78" name="TextBox 96"/>
          <p:cNvSpPr txBox="1"/>
          <p:nvPr/>
        </p:nvSpPr>
        <p:spPr>
          <a:xfrm>
            <a:off x="10188680" y="4916211"/>
            <a:ext cx="898369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900">
                <a:solidFill>
                  <a:srgbClr val="181717"/>
                </a:solidFill>
              </a:defRPr>
            </a:pPr>
            <a:r>
              <a:t>Доход </a:t>
            </a:r>
            <a:endParaRPr>
              <a:solidFill>
                <a:srgbClr val="26304D"/>
              </a:solidFill>
            </a:endParaRPr>
          </a:p>
          <a:p>
            <a:pPr>
              <a:defRPr sz="900">
                <a:solidFill>
                  <a:srgbClr val="181717"/>
                </a:solidFill>
              </a:defRPr>
            </a:pPr>
            <a:r>
              <a:t>от бизнес-процессов</a:t>
            </a:r>
          </a:p>
        </p:txBody>
      </p:sp>
      <p:sp>
        <p:nvSpPr>
          <p:cNvPr id="379" name="TextBox 72"/>
          <p:cNvSpPr txBox="1"/>
          <p:nvPr/>
        </p:nvSpPr>
        <p:spPr>
          <a:xfrm>
            <a:off x="7866487" y="2055343"/>
            <a:ext cx="936032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900">
                <a:solidFill>
                  <a:srgbClr val="181717"/>
                </a:solidFill>
              </a:defRPr>
            </a:pPr>
            <a:r>
              <a:t>Возврат </a:t>
            </a:r>
            <a:br/>
            <a:r>
              <a:t>инвестиций</a:t>
            </a:r>
            <a:br/>
            <a:r>
              <a:t>в платформу</a:t>
            </a:r>
          </a:p>
        </p:txBody>
      </p:sp>
      <p:sp>
        <p:nvSpPr>
          <p:cNvPr id="380" name="TextBox 94"/>
          <p:cNvSpPr txBox="1"/>
          <p:nvPr/>
        </p:nvSpPr>
        <p:spPr>
          <a:xfrm>
            <a:off x="9068953" y="1516593"/>
            <a:ext cx="1920438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Развитие </a:t>
            </a:r>
            <a:endParaRPr>
              <a:solidFill>
                <a:srgbClr val="26304D"/>
              </a:solidFill>
            </a:endParaRPr>
          </a:p>
          <a:p>
            <a:pPr algn="ctr"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городской среды, образования </a:t>
            </a:r>
            <a:endParaRPr>
              <a:solidFill>
                <a:srgbClr val="26304D"/>
              </a:solidFill>
            </a:endParaRPr>
          </a:p>
          <a:p>
            <a:pPr algn="ctr"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и занятости  </a:t>
            </a:r>
            <a:endParaRPr>
              <a:solidFill>
                <a:srgbClr val="26304D"/>
              </a:solidFill>
            </a:endParaRPr>
          </a:p>
          <a:p>
            <a:pPr algn="ctr"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в </a:t>
            </a:r>
            <a:r>
              <a:t>Умном Городе</a:t>
            </a:r>
          </a:p>
        </p:txBody>
      </p:sp>
      <p:grpSp>
        <p:nvGrpSpPr>
          <p:cNvPr id="384" name="Группа 99"/>
          <p:cNvGrpSpPr/>
          <p:nvPr/>
        </p:nvGrpSpPr>
        <p:grpSpPr>
          <a:xfrm>
            <a:off x="9887519" y="2496242"/>
            <a:ext cx="291421" cy="515313"/>
            <a:chOff x="0" y="0"/>
            <a:chExt cx="291420" cy="515312"/>
          </a:xfrm>
        </p:grpSpPr>
        <p:sp>
          <p:nvSpPr>
            <p:cNvPr id="381" name="Стрелка: шеврон 100"/>
            <p:cNvSpPr/>
            <p:nvPr/>
          </p:nvSpPr>
          <p:spPr>
            <a:xfrm flipH="1" rot="5400000">
              <a:off x="-1" y="0"/>
              <a:ext cx="291422" cy="291421"/>
            </a:xfrm>
            <a:prstGeom prst="chevron">
              <a:avLst>
                <a:gd name="adj" fmla="val 50000"/>
              </a:avLst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2" name="Овал 101"/>
            <p:cNvSpPr/>
            <p:nvPr/>
          </p:nvSpPr>
          <p:spPr>
            <a:xfrm flipH="1" rot="16200000">
              <a:off x="104563" y="312073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3" name="Овал 102"/>
            <p:cNvSpPr/>
            <p:nvPr/>
          </p:nvSpPr>
          <p:spPr>
            <a:xfrm flipH="1" rot="16200000">
              <a:off x="104563" y="441132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391" name="Группа 4"/>
          <p:cNvGrpSpPr/>
          <p:nvPr/>
        </p:nvGrpSpPr>
        <p:grpSpPr>
          <a:xfrm>
            <a:off x="8792626" y="2432347"/>
            <a:ext cx="779715" cy="753040"/>
            <a:chOff x="0" y="0"/>
            <a:chExt cx="779714" cy="753039"/>
          </a:xfrm>
        </p:grpSpPr>
        <p:sp>
          <p:nvSpPr>
            <p:cNvPr id="385" name="Стрелка: шеврон 105"/>
            <p:cNvSpPr/>
            <p:nvPr/>
          </p:nvSpPr>
          <p:spPr>
            <a:xfrm flipH="1" rot="2555887">
              <a:off x="60173" y="60174"/>
              <a:ext cx="291422" cy="291421"/>
            </a:xfrm>
            <a:prstGeom prst="chevron">
              <a:avLst>
                <a:gd name="adj" fmla="val 50000"/>
              </a:avLst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6" name="Овал 106"/>
            <p:cNvSpPr/>
            <p:nvPr/>
          </p:nvSpPr>
          <p:spPr>
            <a:xfrm flipH="1" rot="13355887">
              <a:off x="315814" y="309488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7" name="Овал 107"/>
            <p:cNvSpPr/>
            <p:nvPr/>
          </p:nvSpPr>
          <p:spPr>
            <a:xfrm flipH="1" rot="13355887">
              <a:off x="410816" y="396841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8" name="Овал 107"/>
            <p:cNvSpPr/>
            <p:nvPr/>
          </p:nvSpPr>
          <p:spPr>
            <a:xfrm flipH="1" rot="13355887">
              <a:off x="502891" y="488916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9" name="Овал 107"/>
            <p:cNvSpPr/>
            <p:nvPr/>
          </p:nvSpPr>
          <p:spPr>
            <a:xfrm flipH="1" rot="13355887">
              <a:off x="598141" y="571466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0" name="Овал 107"/>
            <p:cNvSpPr/>
            <p:nvPr/>
          </p:nvSpPr>
          <p:spPr>
            <a:xfrm flipH="1" rot="13355887">
              <a:off x="690216" y="663541"/>
              <a:ext cx="74181" cy="74181"/>
            </a:xfrm>
            <a:prstGeom prst="ellipse">
              <a:avLst/>
            </a:prstGeom>
            <a:solidFill>
              <a:srgbClr val="DEE7F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827204">
                <a:defRPr sz="19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392" name="Рисунок 121" descr="Рисунок 12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93037" y="4936261"/>
            <a:ext cx="174506" cy="143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Рисунок 122" descr="Рисунок 1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763928" y="3875466"/>
            <a:ext cx="174506" cy="143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Рисунок 123" descr="Рисунок 12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03365" y="5112718"/>
            <a:ext cx="174506" cy="143975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extBox 15"/>
          <p:cNvSpPr txBox="1"/>
          <p:nvPr/>
        </p:nvSpPr>
        <p:spPr>
          <a:xfrm>
            <a:off x="9395964" y="4098525"/>
            <a:ext cx="1246276" cy="411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10000"/>
              </a:lnSpc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Союз</a:t>
            </a:r>
            <a:br/>
            <a:r>
              <a:t>«Смарт-Глазов»</a:t>
            </a:r>
          </a:p>
        </p:txBody>
      </p:sp>
      <p:pic>
        <p:nvPicPr>
          <p:cNvPr id="396" name="page4image14590496.png" descr="page4image14590496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0"/>
          <a:stretch>
            <a:fillRect/>
          </a:stretch>
        </p:blipFill>
        <p:spPr>
          <a:xfrm>
            <a:off x="6721885" y="3414141"/>
            <a:ext cx="746435" cy="44704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Информация"/>
          <p:cNvSpPr txBox="1"/>
          <p:nvPr/>
        </p:nvSpPr>
        <p:spPr>
          <a:xfrm>
            <a:off x="10219463" y="6094360"/>
            <a:ext cx="836804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181717"/>
                </a:solidFill>
              </a:defRPr>
            </a:lvl1pPr>
          </a:lstStyle>
          <a:p>
            <a:pPr/>
            <a:r>
              <a:t>Информация</a:t>
            </a:r>
          </a:p>
        </p:txBody>
      </p:sp>
      <p:sp>
        <p:nvSpPr>
          <p:cNvPr id="398" name="TextBox 64"/>
          <p:cNvSpPr txBox="1"/>
          <p:nvPr/>
        </p:nvSpPr>
        <p:spPr>
          <a:xfrm>
            <a:off x="7879187" y="3762033"/>
            <a:ext cx="108249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">
                <a:solidFill>
                  <a:srgbClr val="262626"/>
                </a:solidFill>
              </a:defRPr>
            </a:lvl1pPr>
          </a:lstStyle>
          <a:p>
            <a:pPr/>
            <a:r>
              <a:t>Подписки, транзакции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lide Number Placeholder 5"/>
          <p:cNvSpPr txBox="1"/>
          <p:nvPr>
            <p:ph type="sldNum" sz="quarter" idx="2"/>
          </p:nvPr>
        </p:nvSpPr>
        <p:spPr>
          <a:xfrm>
            <a:off x="11415713" y="6370715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3" name="Заголовок 1"/>
          <p:cNvSpPr txBox="1"/>
          <p:nvPr>
            <p:ph type="title"/>
          </p:nvPr>
        </p:nvSpPr>
        <p:spPr>
          <a:xfrm>
            <a:off x="657860" y="525916"/>
            <a:ext cx="10070185" cy="1366779"/>
          </a:xfrm>
          <a:prstGeom prst="rect">
            <a:avLst/>
          </a:prstGeom>
        </p:spPr>
        <p:txBody>
          <a:bodyPr/>
          <a:lstStyle/>
          <a:p>
            <a:pPr>
              <a:defRPr sz="2900"/>
            </a:pPr>
            <a:r>
              <a:t>В основе идеологии модели LSCB </a:t>
            </a:r>
          </a:p>
          <a:p>
            <a:pPr>
              <a:defRPr sz="2900"/>
            </a:pPr>
            <a:r>
              <a:rPr>
                <a:solidFill>
                  <a:srgbClr val="2A64AD"/>
                </a:solidFill>
              </a:rPr>
              <a:t>— счастье жителей города</a:t>
            </a:r>
            <a:br/>
          </a:p>
        </p:txBody>
      </p:sp>
      <p:sp>
        <p:nvSpPr>
          <p:cNvPr id="404" name="TextBox 4"/>
          <p:cNvSpPr txBox="1"/>
          <p:nvPr/>
        </p:nvSpPr>
        <p:spPr>
          <a:xfrm>
            <a:off x="2679631" y="1662300"/>
            <a:ext cx="6832738" cy="205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342900" indent="-342900" defTabSz="914309">
              <a:buSzPct val="100000"/>
              <a:buAutoNum type="arabicPeriod" startAt="1"/>
              <a:defRPr sz="20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</a:p>
          <a:p>
            <a:pPr algn="ctr" defTabSz="914309">
              <a:defRPr sz="2000">
                <a:solidFill>
                  <a:srgbClr val="26304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Формула счастья:</a:t>
            </a:r>
          </a:p>
          <a:p>
            <a:pPr defTabSz="914309">
              <a:defRPr sz="1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</a:p>
          <a:p>
            <a:pPr algn="ctr" defTabSz="914309">
              <a:defRPr sz="1900">
                <a:solidFill>
                  <a:srgbClr val="0066B3"/>
                </a:solidFill>
              </a:defRPr>
            </a:pPr>
            <a:r>
              <a:t>(</a:t>
            </a:r>
            <a:r>
              <a:rPr>
                <a:latin typeface="Golos Text Bold"/>
                <a:ea typeface="Golos Text Bold"/>
                <a:cs typeface="Golos Text Bold"/>
                <a:sym typeface="Golos Text Bold"/>
              </a:rPr>
              <a:t>∑ </a:t>
            </a:r>
            <a:r>
              <a:rPr>
                <a:latin typeface="Golos Text Bold"/>
                <a:ea typeface="Golos Text Bold"/>
                <a:cs typeface="Golos Text Bold"/>
                <a:sym typeface="Golos Text Bold"/>
              </a:rPr>
              <a:t>востребованности/занятости </a:t>
            </a:r>
            <a:r>
              <a:rPr>
                <a:solidFill>
                  <a:srgbClr val="26304D"/>
                </a:solidFill>
              </a:rPr>
              <a:t>+</a:t>
            </a:r>
            <a:r>
              <a:rPr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rPr>
              <a:t> </a:t>
            </a:r>
            <a:r>
              <a:rPr>
                <a:solidFill>
                  <a:srgbClr val="6BB458"/>
                </a:solidFill>
                <a:latin typeface="Golos Text Bold"/>
                <a:ea typeface="Golos Text Bold"/>
                <a:cs typeface="Golos Text Bold"/>
                <a:sym typeface="Golos Text Bold"/>
              </a:rPr>
              <a:t>∑</a:t>
            </a:r>
            <a:r>
              <a:rPr>
                <a:solidFill>
                  <a:srgbClr val="6BB458"/>
                </a:solidFill>
                <a:latin typeface="Golos Text Bold"/>
                <a:ea typeface="Golos Text Bold"/>
                <a:cs typeface="Golos Text Bold"/>
                <a:sym typeface="Golos Text Bold"/>
              </a:rPr>
              <a:t> всех форм досуга</a:t>
            </a:r>
            <a:r>
              <a:rPr>
                <a:solidFill>
                  <a:srgbClr val="B3B8C1"/>
                </a:solidFill>
              </a:rPr>
              <a:t>)</a:t>
            </a:r>
            <a:r>
              <a:rPr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rPr>
              <a:t> </a:t>
            </a:r>
            <a:br>
              <a:rPr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rPr>
            </a:br>
            <a:r>
              <a:rPr>
                <a:solidFill>
                  <a:srgbClr val="26304D"/>
                </a:solidFill>
              </a:rPr>
              <a:t>×</a:t>
            </a:r>
            <a:r>
              <a:rPr>
                <a:solidFill>
                  <a:srgbClr val="FFA42A"/>
                </a:solidFill>
                <a:latin typeface="Golos Text Bold"/>
                <a:ea typeface="Golos Text Bold"/>
                <a:cs typeface="Golos Text Bold"/>
                <a:sym typeface="Golos Text Bold"/>
              </a:rPr>
              <a:t> позитивное ожидание будущего</a:t>
            </a:r>
            <a:endParaRPr>
              <a:solidFill>
                <a:srgbClr val="26304D"/>
              </a:solidFill>
            </a:endParaRPr>
          </a:p>
          <a:p>
            <a:pPr defTabSz="914309">
              <a:defRPr sz="20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</a:p>
        </p:txBody>
      </p:sp>
      <p:sp>
        <p:nvSpPr>
          <p:cNvPr id="405" name="TextBox 9"/>
          <p:cNvSpPr txBox="1"/>
          <p:nvPr/>
        </p:nvSpPr>
        <p:spPr>
          <a:xfrm>
            <a:off x="1113294" y="4170043"/>
            <a:ext cx="385155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09618">
              <a:defRPr sz="3200">
                <a:solidFill>
                  <a:srgbClr val="2A64A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Есть чем заняться</a:t>
            </a:r>
          </a:p>
        </p:txBody>
      </p:sp>
      <p:sp>
        <p:nvSpPr>
          <p:cNvPr id="406" name="TextBox 10"/>
          <p:cNvSpPr txBox="1"/>
          <p:nvPr/>
        </p:nvSpPr>
        <p:spPr>
          <a:xfrm>
            <a:off x="1310185" y="4791449"/>
            <a:ext cx="92456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09618">
              <a:defRPr sz="1900">
                <a:solidFill>
                  <a:srgbClr val="8A919E"/>
                </a:solidFill>
              </a:defRPr>
            </a:lvl1pPr>
          </a:lstStyle>
          <a:p>
            <a:pPr/>
            <a:r>
              <a:t>работа</a:t>
            </a:r>
          </a:p>
        </p:txBody>
      </p:sp>
      <p:sp>
        <p:nvSpPr>
          <p:cNvPr id="407" name="TextBox 11"/>
          <p:cNvSpPr txBox="1"/>
          <p:nvPr/>
        </p:nvSpPr>
        <p:spPr>
          <a:xfrm>
            <a:off x="1889087" y="3750966"/>
            <a:ext cx="2299971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09618">
              <a:defRPr sz="1900">
                <a:solidFill>
                  <a:srgbClr val="8A919E"/>
                </a:solidFill>
              </a:defRPr>
            </a:lvl1pPr>
          </a:lstStyle>
          <a:p>
            <a:pPr/>
            <a:r>
              <a:t>востребованность</a:t>
            </a:r>
          </a:p>
        </p:txBody>
      </p:sp>
      <p:sp>
        <p:nvSpPr>
          <p:cNvPr id="408" name="TextBox 13"/>
          <p:cNvSpPr txBox="1"/>
          <p:nvPr/>
        </p:nvSpPr>
        <p:spPr>
          <a:xfrm>
            <a:off x="8594126" y="4791449"/>
            <a:ext cx="1997139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09618">
              <a:defRPr sz="1900">
                <a:solidFill>
                  <a:srgbClr val="8A919E"/>
                </a:solidFill>
              </a:defRPr>
            </a:lvl1pPr>
          </a:lstStyle>
          <a:p>
            <a:pPr/>
            <a:r>
              <a:t>есть куда пойти</a:t>
            </a:r>
          </a:p>
        </p:txBody>
      </p:sp>
      <p:sp>
        <p:nvSpPr>
          <p:cNvPr id="409" name="TextBox 14"/>
          <p:cNvSpPr txBox="1"/>
          <p:nvPr/>
        </p:nvSpPr>
        <p:spPr>
          <a:xfrm>
            <a:off x="7572165" y="3755809"/>
            <a:ext cx="2453197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09618">
              <a:defRPr sz="1900">
                <a:solidFill>
                  <a:srgbClr val="8A919E"/>
                </a:solidFill>
              </a:defRPr>
            </a:lvl1pPr>
          </a:lstStyle>
          <a:p>
            <a:pPr/>
            <a:r>
              <a:t>в городе интересно</a:t>
            </a:r>
          </a:p>
        </p:txBody>
      </p:sp>
      <p:sp>
        <p:nvSpPr>
          <p:cNvPr id="410" name="TextBox 15"/>
          <p:cNvSpPr txBox="1"/>
          <p:nvPr/>
        </p:nvSpPr>
        <p:spPr>
          <a:xfrm>
            <a:off x="2842577" y="4791449"/>
            <a:ext cx="2063497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09618">
              <a:defRPr sz="1900">
                <a:solidFill>
                  <a:srgbClr val="8A919E"/>
                </a:solidFill>
              </a:defRPr>
            </a:lvl1pPr>
          </a:lstStyle>
          <a:p>
            <a:pPr/>
            <a:r>
              <a:t>есть где учиться</a:t>
            </a:r>
          </a:p>
        </p:txBody>
      </p:sp>
      <p:sp>
        <p:nvSpPr>
          <p:cNvPr id="411" name="TextBox 9"/>
          <p:cNvSpPr txBox="1"/>
          <p:nvPr/>
        </p:nvSpPr>
        <p:spPr>
          <a:xfrm>
            <a:off x="7001713" y="4178379"/>
            <a:ext cx="402590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09618">
              <a:defRPr sz="3200">
                <a:solidFill>
                  <a:srgbClr val="6BB458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Есть как отдохнуть</a:t>
            </a:r>
          </a:p>
        </p:txBody>
      </p:sp>
      <p:sp>
        <p:nvSpPr>
          <p:cNvPr id="412" name="TextBox 9"/>
          <p:cNvSpPr txBox="1"/>
          <p:nvPr/>
        </p:nvSpPr>
        <p:spPr>
          <a:xfrm>
            <a:off x="3633978" y="5522289"/>
            <a:ext cx="492404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09618">
              <a:defRPr sz="3200">
                <a:solidFill>
                  <a:srgbClr val="FFA42A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Есть видение будущего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5" name="Группа 7" descr="Группа 7"/>
          <p:cNvPicPr>
            <a:picLocks noChangeAspect="1"/>
          </p:cNvPicPr>
          <p:nvPr/>
        </p:nvPicPr>
        <p:blipFill>
          <a:blip r:embed="rId2">
            <a:extLst/>
          </a:blip>
          <a:srcRect l="1302" t="0" r="1301" b="1"/>
          <a:stretch>
            <a:fillRect/>
          </a:stretch>
        </p:blipFill>
        <p:spPr>
          <a:xfrm>
            <a:off x="7281465" y="1333850"/>
            <a:ext cx="4172348" cy="40306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5"/>
                  <a:pt x="0" y="10800"/>
                </a:cubicBezTo>
                <a:cubicBezTo>
                  <a:pt x="0" y="16765"/>
                  <a:pt x="4834" y="21600"/>
                  <a:pt x="10799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799" y="0"/>
                </a:cubicBezTo>
                <a:close/>
              </a:path>
            </a:pathLst>
          </a:custGeom>
          <a:ln w="38100">
            <a:solidFill>
              <a:srgbClr val="1C486B"/>
            </a:solidFill>
          </a:ln>
        </p:spPr>
      </p:pic>
      <p:sp>
        <p:nvSpPr>
          <p:cNvPr id="416" name="TextBox 10"/>
          <p:cNvSpPr txBox="1"/>
          <p:nvPr/>
        </p:nvSpPr>
        <p:spPr>
          <a:xfrm>
            <a:off x="3985509" y="4293321"/>
            <a:ext cx="305012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300">
                <a:solidFill>
                  <a:srgbClr val="2A64AD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Портал счастья </a:t>
            </a:r>
            <a:br/>
            <a:r>
              <a:t>города Глазова</a:t>
            </a:r>
          </a:p>
        </p:txBody>
      </p:sp>
      <p:grpSp>
        <p:nvGrpSpPr>
          <p:cNvPr id="419" name="Группа 4"/>
          <p:cNvGrpSpPr/>
          <p:nvPr/>
        </p:nvGrpSpPr>
        <p:grpSpPr>
          <a:xfrm>
            <a:off x="6682136" y="3523186"/>
            <a:ext cx="2419110" cy="2419110"/>
            <a:chOff x="0" y="0"/>
            <a:chExt cx="2419109" cy="2419109"/>
          </a:xfrm>
        </p:grpSpPr>
        <p:sp>
          <p:nvSpPr>
            <p:cNvPr id="417" name="Овал 6"/>
            <p:cNvSpPr/>
            <p:nvPr/>
          </p:nvSpPr>
          <p:spPr>
            <a:xfrm>
              <a:off x="0" y="0"/>
              <a:ext cx="2419110" cy="2419110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rgbClr val="99A8BD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18" name="qr-code.gif" descr="qr-code.g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71354" y="371354"/>
              <a:ext cx="1676401" cy="167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0" name="Title 1"/>
          <p:cNvSpPr txBox="1"/>
          <p:nvPr/>
        </p:nvSpPr>
        <p:spPr>
          <a:xfrm>
            <a:off x="695999" y="2161713"/>
            <a:ext cx="4830495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309">
              <a:defRPr sz="6000">
                <a:solidFill>
                  <a:srgbClr val="0066B3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Счастливые </a:t>
            </a:r>
            <a:r>
              <a:rPr>
                <a:solidFill>
                  <a:srgbClr val="1D222A"/>
                </a:solidFill>
              </a:rPr>
              <a:t>жители</a:t>
            </a:r>
          </a:p>
        </p:txBody>
      </p:sp>
      <p:sp>
        <p:nvSpPr>
          <p:cNvPr id="421" name="Заголовок 1"/>
          <p:cNvSpPr txBox="1"/>
          <p:nvPr/>
        </p:nvSpPr>
        <p:spPr>
          <a:xfrm>
            <a:off x="692005" y="941964"/>
            <a:ext cx="85427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3602">
              <a:lnSpc>
                <a:spcPct val="90000"/>
              </a:lnSpc>
              <a:defRPr sz="3200"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Драйверы развития городов</a:t>
            </a:r>
          </a:p>
        </p:txBody>
      </p:sp>
      <p:sp>
        <p:nvSpPr>
          <p:cNvPr id="422" name="Заголовок 1"/>
          <p:cNvSpPr txBox="1"/>
          <p:nvPr/>
        </p:nvSpPr>
        <p:spPr>
          <a:xfrm>
            <a:off x="4028350" y="5136017"/>
            <a:ext cx="3578645" cy="707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defTabSz="913602">
              <a:defRPr sz="2400" u="sng">
                <a:solidFill>
                  <a:srgbClr val="4480F3"/>
                </a:solidFill>
                <a:uFill>
                  <a:solidFill>
                    <a:srgbClr val="4480F3"/>
                  </a:solidFill>
                </a:uFill>
                <a:latin typeface="Golos Text Bold"/>
                <a:ea typeface="Golos Text Bold"/>
                <a:cs typeface="Golos Text Bold"/>
                <a:sym typeface="Golos Text Bold"/>
                <a:hlinkClick r:id="rId4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1B3886"/>
                </a:solidFill>
                <a:uFillTx/>
              </a:defRPr>
            </a:pPr>
            <a:r>
              <a:rPr u="sng">
                <a:solidFill>
                  <a:srgbClr val="4480F3"/>
                </a:solidFill>
                <a:uFill>
                  <a:solidFill>
                    <a:srgbClr val="4480F3"/>
                  </a:solidFill>
                </a:uFill>
                <a:hlinkClick r:id="rId4" invalidUrl="" action="" tgtFrame="" tooltip="" history="1" highlightClick="0" endSnd="0"/>
              </a:rPr>
              <a:t>glazov.city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Number Placeholder 5"/>
          <p:cNvSpPr txBox="1"/>
          <p:nvPr>
            <p:ph type="sldNum" sz="quarter" idx="2"/>
          </p:nvPr>
        </p:nvSpPr>
        <p:spPr>
          <a:xfrm>
            <a:off x="11415713" y="6370715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5" name="TextBox 9"/>
          <p:cNvSpPr txBox="1"/>
          <p:nvPr/>
        </p:nvSpPr>
        <p:spPr>
          <a:xfrm>
            <a:off x="607786" y="4811555"/>
            <a:ext cx="7159406" cy="146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09618">
              <a:lnSpc>
                <a:spcPct val="110000"/>
              </a:lnSpc>
              <a:defRPr sz="19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Рассказы предпринимателей </a:t>
            </a:r>
            <a:endParaRPr>
              <a:solidFill>
                <a:srgbClr val="26304D"/>
              </a:solidFill>
            </a:endParaRPr>
          </a:p>
          <a:p>
            <a:pPr defTabSz="909618">
              <a:lnSpc>
                <a:spcPct val="110000"/>
              </a:lnSpc>
              <a:defRPr sz="1600">
                <a:solidFill>
                  <a:srgbClr val="26304D"/>
                </a:solidFill>
              </a:defRPr>
            </a:pPr>
            <a:r>
              <a:t>об идеях, проектах, предприятиях и инициативах, </a:t>
            </a:r>
          </a:p>
          <a:p>
            <a:pPr defTabSz="909618">
              <a:lnSpc>
                <a:spcPct val="110000"/>
              </a:lnSpc>
              <a:defRPr sz="1600">
                <a:solidFill>
                  <a:srgbClr val="26304D"/>
                </a:solidFill>
              </a:defRPr>
            </a:pPr>
            <a:r>
              <a:t>объединяющий предпринимателей и активных жителей</a:t>
            </a:r>
            <a:br/>
            <a:r>
              <a:t>в проектные команды на базе создаваемого НКО</a:t>
            </a:r>
          </a:p>
          <a:p>
            <a:pPr defTabSz="909618">
              <a:lnSpc>
                <a:spcPct val="110000"/>
              </a:lnSpc>
              <a:defRPr sz="1400">
                <a:solidFill>
                  <a:srgbClr val="26304D"/>
                </a:solidFill>
              </a:defRPr>
            </a:pPr>
            <a:r>
              <a:t> </a:t>
            </a:r>
          </a:p>
        </p:txBody>
      </p:sp>
      <p:sp>
        <p:nvSpPr>
          <p:cNvPr id="426" name="TextBox 12"/>
          <p:cNvSpPr txBox="1"/>
          <p:nvPr/>
        </p:nvSpPr>
        <p:spPr>
          <a:xfrm>
            <a:off x="587467" y="1673420"/>
            <a:ext cx="6014722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09618">
              <a:lnSpc>
                <a:spcPct val="110000"/>
              </a:lnSpc>
              <a:defRPr sz="19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Истории жителей города и их ожидания</a:t>
            </a:r>
            <a:endParaRPr>
              <a:solidFill>
                <a:srgbClr val="26304D"/>
              </a:solidFill>
            </a:endParaRPr>
          </a:p>
          <a:p>
            <a:pPr defTabSz="909618">
              <a:lnSpc>
                <a:spcPct val="110000"/>
              </a:lnSpc>
              <a:defRPr sz="1600">
                <a:solidFill>
                  <a:srgbClr val="26304D"/>
                </a:solidFill>
              </a:defRPr>
            </a:pPr>
            <a:r>
              <a:t>о том, каким должен быть город для счастливого проживания в нем для их детей и внуков</a:t>
            </a:r>
          </a:p>
        </p:txBody>
      </p:sp>
      <p:sp>
        <p:nvSpPr>
          <p:cNvPr id="427" name="TextBox 13"/>
          <p:cNvSpPr txBox="1"/>
          <p:nvPr/>
        </p:nvSpPr>
        <p:spPr>
          <a:xfrm>
            <a:off x="555095" y="2914424"/>
            <a:ext cx="6532880" cy="66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09618">
              <a:lnSpc>
                <a:spcPct val="110000"/>
              </a:lnSpc>
              <a:defRPr sz="19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Предложения занятости </a:t>
            </a:r>
            <a:endParaRPr>
              <a:solidFill>
                <a:srgbClr val="26304D"/>
              </a:solidFill>
            </a:endParaRPr>
          </a:p>
          <a:p>
            <a:pPr defTabSz="909618">
              <a:lnSpc>
                <a:spcPct val="110000"/>
              </a:lnSpc>
              <a:defRPr sz="1600">
                <a:solidFill>
                  <a:srgbClr val="26304D"/>
                </a:solidFill>
              </a:defRPr>
            </a:pPr>
            <a:r>
              <a:t>и перечень востребованных видов деятельности</a:t>
            </a:r>
          </a:p>
        </p:txBody>
      </p:sp>
      <p:sp>
        <p:nvSpPr>
          <p:cNvPr id="428" name="TextBox 14"/>
          <p:cNvSpPr txBox="1"/>
          <p:nvPr/>
        </p:nvSpPr>
        <p:spPr>
          <a:xfrm>
            <a:off x="593195" y="3852518"/>
            <a:ext cx="9669054" cy="666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09618">
              <a:lnSpc>
                <a:spcPct val="110000"/>
              </a:lnSpc>
              <a:defRPr sz="1900">
                <a:solidFill>
                  <a:srgbClr val="0F398B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Страницы сообществ</a:t>
            </a:r>
            <a:endParaRPr>
              <a:solidFill>
                <a:srgbClr val="26304D"/>
              </a:solidFill>
            </a:endParaRPr>
          </a:p>
          <a:p>
            <a:pPr defTabSz="909618">
              <a:lnSpc>
                <a:spcPct val="110000"/>
              </a:lnSpc>
              <a:defRPr sz="1600">
                <a:solidFill>
                  <a:srgbClr val="26304D"/>
                </a:solidFill>
              </a:defRPr>
            </a:pPr>
            <a:r>
              <a:t>и людей дела</a:t>
            </a:r>
          </a:p>
        </p:txBody>
      </p:sp>
      <p:pic>
        <p:nvPicPr>
          <p:cNvPr id="429" name="Frame 13232.jpg" descr="Frame 1323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3298" y="1294954"/>
            <a:ext cx="5574525" cy="5245088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Заголовок 1"/>
          <p:cNvSpPr txBox="1"/>
          <p:nvPr/>
        </p:nvSpPr>
        <p:spPr>
          <a:xfrm>
            <a:off x="645159" y="455318"/>
            <a:ext cx="7084660" cy="1107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defTabSz="913602">
              <a:defRPr sz="3000">
                <a:solidFill>
                  <a:srgbClr val="1B3886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rPr u="sng">
                <a:solidFill>
                  <a:srgbClr val="4480F3"/>
                </a:solidFill>
                <a:uFill>
                  <a:solidFill>
                    <a:srgbClr val="4480F3"/>
                  </a:solidFill>
                </a:uFill>
                <a:hlinkClick r:id="rId4" invalidUrl="" action="" tgtFrame="" tooltip="" history="1" highlightClick="0" endSnd="0"/>
              </a:rPr>
              <a:t>glazov.city</a:t>
            </a:r>
            <a:r>
              <a:t> </a:t>
            </a:r>
            <a:br/>
            <a:r>
              <a:t>— портал счастья города</a:t>
            </a:r>
          </a:p>
        </p:txBody>
      </p:sp>
      <p:grpSp>
        <p:nvGrpSpPr>
          <p:cNvPr id="433" name="Группа 4"/>
          <p:cNvGrpSpPr/>
          <p:nvPr/>
        </p:nvGrpSpPr>
        <p:grpSpPr>
          <a:xfrm>
            <a:off x="6491636" y="2981598"/>
            <a:ext cx="2741993" cy="2741993"/>
            <a:chOff x="0" y="0"/>
            <a:chExt cx="2741991" cy="2741991"/>
          </a:xfrm>
        </p:grpSpPr>
        <p:sp>
          <p:nvSpPr>
            <p:cNvPr id="431" name="Овал 6"/>
            <p:cNvSpPr/>
            <p:nvPr/>
          </p:nvSpPr>
          <p:spPr>
            <a:xfrm>
              <a:off x="0" y="0"/>
              <a:ext cx="2741992" cy="2741992"/>
            </a:xfrm>
            <a:prstGeom prst="ellipse">
              <a:avLst/>
            </a:prstGeom>
            <a:solidFill>
              <a:srgbClr val="FFFFFF"/>
            </a:solidFill>
            <a:ln w="38100" cap="flat">
              <a:solidFill>
                <a:srgbClr val="99A8BD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32" name="qr-code.gif" descr="qr-code.gi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20920" y="420920"/>
              <a:ext cx="1900152" cy="1900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8" name="Заголовок 2"/>
          <p:cNvSpPr txBox="1"/>
          <p:nvPr/>
        </p:nvSpPr>
        <p:spPr>
          <a:xfrm>
            <a:off x="771953" y="411778"/>
            <a:ext cx="7933327" cy="164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Объединение драйверов развития города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pic>
        <p:nvPicPr>
          <p:cNvPr id="439" name="Снимок экрана 2022-07-08 в 21.48.29.png" descr="Снимок экрана 2022-07-08 в 21.48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409" y="2593684"/>
            <a:ext cx="11204307" cy="4261189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Заголовок 1"/>
          <p:cNvSpPr txBox="1"/>
          <p:nvPr/>
        </p:nvSpPr>
        <p:spPr>
          <a:xfrm>
            <a:off x="739239" y="1048241"/>
            <a:ext cx="4797760" cy="1468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defTabSz="1300480">
              <a:lnSpc>
                <a:spcPct val="90000"/>
              </a:lnSpc>
              <a:defRPr sz="4800">
                <a:solidFill>
                  <a:srgbClr val="000000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Союз </a:t>
            </a:r>
          </a:p>
        </p:txBody>
      </p:sp>
      <p:sp>
        <p:nvSpPr>
          <p:cNvPr id="441" name="«Смарт-Глазов»"/>
          <p:cNvSpPr txBox="1"/>
          <p:nvPr/>
        </p:nvSpPr>
        <p:spPr>
          <a:xfrm>
            <a:off x="2444590" y="1046480"/>
            <a:ext cx="4664254" cy="82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300480">
              <a:lnSpc>
                <a:spcPct val="90000"/>
              </a:lnSpc>
              <a:defRPr spc="-150" sz="4800">
                <a:solidFill>
                  <a:srgbClr val="0066B3"/>
                </a:solidFill>
                <a:latin typeface="Golos Text Bold"/>
                <a:ea typeface="Golos Text Bold"/>
                <a:cs typeface="Golos Text Bold"/>
                <a:sym typeface="Golos Text Bold"/>
              </a:defRPr>
            </a:lvl1pPr>
          </a:lstStyle>
          <a:p>
            <a:pPr/>
            <a:r>
              <a:t>«Смарт-Глазов»</a:t>
            </a:r>
          </a:p>
        </p:txBody>
      </p:sp>
      <p:sp>
        <p:nvSpPr>
          <p:cNvPr id="442" name="Заголовок 2"/>
          <p:cNvSpPr txBox="1"/>
          <p:nvPr/>
        </p:nvSpPr>
        <p:spPr>
          <a:xfrm>
            <a:off x="741448" y="2024677"/>
            <a:ext cx="10530229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Союз активных Жителей и Предпринимателей в сфере развития цифровизации </a:t>
            </a:r>
            <a:br/>
            <a:r>
              <a:t>«Смарт-Глазов» (Умный Глазов)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Заголовок 2"/>
          <p:cNvSpPr txBox="1"/>
          <p:nvPr/>
        </p:nvSpPr>
        <p:spPr>
          <a:xfrm>
            <a:off x="771953" y="411777"/>
            <a:ext cx="10724492" cy="239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НКО Союз «Смарт-Глазов» </a:t>
            </a:r>
            <a:br/>
            <a:r>
              <a:rPr>
                <a:solidFill>
                  <a:srgbClr val="2A64AD"/>
                </a:solidFill>
              </a:rPr>
              <a:t>— горизонтальная организация</a:t>
            </a:r>
            <a:br>
              <a:rPr>
                <a:solidFill>
                  <a:srgbClr val="2A64AD"/>
                </a:solidFill>
              </a:rPr>
            </a:br>
            <a:r>
              <a:rPr>
                <a:solidFill>
                  <a:srgbClr val="2A64AD"/>
                </a:solidFill>
              </a:rPr>
              <a:t>общественного института развития города 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  <p:sp>
        <p:nvSpPr>
          <p:cNvPr id="445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6" name="Снимок экрана 2022-07-08 в 21.53.08.png" descr="Снимок экрана 2022-07-08 в 21.53.08.png"/>
          <p:cNvPicPr>
            <a:picLocks noChangeAspect="1"/>
          </p:cNvPicPr>
          <p:nvPr/>
        </p:nvPicPr>
        <p:blipFill>
          <a:blip r:embed="rId2">
            <a:extLst/>
          </a:blip>
          <a:srcRect l="0" t="17400" r="0" b="0"/>
          <a:stretch>
            <a:fillRect/>
          </a:stretch>
        </p:blipFill>
        <p:spPr>
          <a:xfrm>
            <a:off x="350539" y="1839150"/>
            <a:ext cx="11567122" cy="4341472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Прямоугольник"/>
          <p:cNvSpPr/>
          <p:nvPr/>
        </p:nvSpPr>
        <p:spPr>
          <a:xfrm>
            <a:off x="482600" y="5041900"/>
            <a:ext cx="3109863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photo_2022-07-03 15.01.12.jpeg" descr="photo_2022-07-03 15.01.12.jpeg"/>
          <p:cNvPicPr>
            <a:picLocks noChangeAspect="1"/>
          </p:cNvPicPr>
          <p:nvPr/>
        </p:nvPicPr>
        <p:blipFill>
          <a:blip r:embed="rId2">
            <a:alphaModFix amt="49559"/>
            <a:extLst/>
          </a:blip>
          <a:stretch>
            <a:fillRect/>
          </a:stretch>
        </p:blipFill>
        <p:spPr>
          <a:xfrm>
            <a:off x="3781443" y="1594697"/>
            <a:ext cx="4343054" cy="4343053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lide Number Placeholder 5"/>
          <p:cNvSpPr txBox="1"/>
          <p:nvPr>
            <p:ph type="sldNum" sz="quarter" idx="2"/>
          </p:nvPr>
        </p:nvSpPr>
        <p:spPr>
          <a:xfrm>
            <a:off x="11405621" y="6364311"/>
            <a:ext cx="127001" cy="190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61" name="Группа 1"/>
          <p:cNvGrpSpPr/>
          <p:nvPr/>
        </p:nvGrpSpPr>
        <p:grpSpPr>
          <a:xfrm>
            <a:off x="3542699" y="1450120"/>
            <a:ext cx="6209100" cy="5349266"/>
            <a:chOff x="0" y="0"/>
            <a:chExt cx="6209098" cy="5349264"/>
          </a:xfrm>
        </p:grpSpPr>
        <p:pic>
          <p:nvPicPr>
            <p:cNvPr id="451" name="Рисунок 6" descr="Рисунок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54758" y="741127"/>
              <a:ext cx="2930116" cy="3132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54" name="Группа 21"/>
            <p:cNvGrpSpPr/>
            <p:nvPr/>
          </p:nvGrpSpPr>
          <p:grpSpPr>
            <a:xfrm>
              <a:off x="0" y="0"/>
              <a:ext cx="2053074" cy="2159848"/>
              <a:chOff x="0" y="0"/>
              <a:chExt cx="2053073" cy="2159847"/>
            </a:xfrm>
          </p:grpSpPr>
          <p:pic>
            <p:nvPicPr>
              <p:cNvPr id="452" name="Рисунок 22" descr="Рисунок 2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053074" cy="21598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3" name="TextBox 23"/>
              <p:cNvSpPr/>
              <p:nvPr/>
            </p:nvSpPr>
            <p:spPr>
              <a:xfrm>
                <a:off x="249800" y="615830"/>
                <a:ext cx="17070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spAutoFit/>
              </a:bodyPr>
              <a:lstStyle/>
              <a:p>
                <a:pPr defTabSz="914366">
                  <a:defRPr sz="1400">
                    <a:solidFill>
                      <a:srgbClr val="000000"/>
                    </a:solidFill>
                    <a:latin typeface="Golos Text Bold"/>
                    <a:ea typeface="Golos Text Bold"/>
                    <a:cs typeface="Golos Text Bold"/>
                    <a:sym typeface="Golos Text Bold"/>
                  </a:defRPr>
                </a:pPr>
                <a:r>
                  <a:t>Клуб </a:t>
                </a:r>
                <a:br/>
                <a:r>
                  <a:t>предприни-</a:t>
                </a:r>
                <a:br/>
                <a:r>
                  <a:t>мателей</a:t>
                </a:r>
              </a:p>
            </p:txBody>
          </p:sp>
        </p:grpSp>
        <p:grpSp>
          <p:nvGrpSpPr>
            <p:cNvPr id="457" name="Группа 24"/>
            <p:cNvGrpSpPr/>
            <p:nvPr/>
          </p:nvGrpSpPr>
          <p:grpSpPr>
            <a:xfrm>
              <a:off x="595966" y="2759708"/>
              <a:ext cx="2818493" cy="2589557"/>
              <a:chOff x="0" y="0"/>
              <a:chExt cx="2818492" cy="2589555"/>
            </a:xfrm>
          </p:grpSpPr>
          <p:pic>
            <p:nvPicPr>
              <p:cNvPr id="455" name="Рисунок 25" descr="Рисунок 2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818493" cy="25895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6" name="TextBox 26"/>
              <p:cNvSpPr/>
              <p:nvPr/>
            </p:nvSpPr>
            <p:spPr>
              <a:xfrm>
                <a:off x="718734" y="1261663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/>
              <a:p>
                <a:pPr defTabSz="914366">
                  <a:defRPr sz="1400">
                    <a:solidFill>
                      <a:srgbClr val="000000"/>
                    </a:solidFill>
                    <a:latin typeface="Golos Text Bold"/>
                    <a:ea typeface="Golos Text Bold"/>
                    <a:cs typeface="Golos Text Bold"/>
                    <a:sym typeface="Golos Text Bold"/>
                  </a:defRPr>
                </a:pPr>
                <a:r>
                  <a:t>Клуб</a:t>
                </a:r>
                <a:endParaRPr sz="2100"/>
              </a:p>
              <a:p>
                <a:pPr defTabSz="914366">
                  <a:defRPr sz="1400">
                    <a:solidFill>
                      <a:srgbClr val="000000"/>
                    </a:solidFill>
                    <a:latin typeface="Golos Text Bold"/>
                    <a:ea typeface="Golos Text Bold"/>
                    <a:cs typeface="Golos Text Bold"/>
                    <a:sym typeface="Golos Text Bold"/>
                  </a:defRPr>
                </a:pPr>
                <a:r>
                  <a:t>разработчиков</a:t>
                </a:r>
              </a:p>
            </p:txBody>
          </p:sp>
        </p:grpSp>
        <p:grpSp>
          <p:nvGrpSpPr>
            <p:cNvPr id="460" name="Группа 27"/>
            <p:cNvGrpSpPr/>
            <p:nvPr/>
          </p:nvGrpSpPr>
          <p:grpSpPr>
            <a:xfrm>
              <a:off x="3151387" y="620417"/>
              <a:ext cx="3057712" cy="2148540"/>
              <a:chOff x="0" y="0"/>
              <a:chExt cx="3057711" cy="2148539"/>
            </a:xfrm>
          </p:grpSpPr>
          <p:pic>
            <p:nvPicPr>
              <p:cNvPr id="458" name="Рисунок 28" descr="Рисунок 28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2045101" cy="21485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9" name="TextBox 29"/>
              <p:cNvSpPr/>
              <p:nvPr/>
            </p:nvSpPr>
            <p:spPr>
              <a:xfrm>
                <a:off x="1787711" y="62839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4289" tIns="34289" rIns="34289" bIns="34289" numCol="1" anchor="t">
                <a:spAutoFit/>
              </a:bodyPr>
              <a:lstStyle/>
              <a:p>
                <a:pPr algn="r" defTabSz="914366">
                  <a:defRPr sz="1400">
                    <a:solidFill>
                      <a:srgbClr val="000000"/>
                    </a:solidFill>
                    <a:latin typeface="Golos Text Bold"/>
                    <a:ea typeface="Golos Text Bold"/>
                    <a:cs typeface="Golos Text Bold"/>
                    <a:sym typeface="Golos Text Bold"/>
                  </a:defRPr>
                </a:pPr>
                <a:r>
                  <a:t>Ресурсный</a:t>
                </a:r>
                <a:endParaRPr sz="2100"/>
              </a:p>
              <a:p>
                <a:pPr algn="r" defTabSz="914366">
                  <a:defRPr sz="1400">
                    <a:solidFill>
                      <a:srgbClr val="000000"/>
                    </a:solidFill>
                    <a:latin typeface="Golos Text Bold"/>
                    <a:ea typeface="Golos Text Bold"/>
                    <a:cs typeface="Golos Text Bold"/>
                    <a:sym typeface="Golos Text Bold"/>
                  </a:defRPr>
                </a:pPr>
                <a:r>
                  <a:t>Центр</a:t>
                </a:r>
                <a:endParaRPr sz="2100"/>
              </a:p>
              <a:p>
                <a:pPr algn="r" defTabSz="914366">
                  <a:defRPr sz="1400">
                    <a:solidFill>
                      <a:srgbClr val="000000"/>
                    </a:solidFill>
                    <a:latin typeface="Golos Text Bold"/>
                    <a:ea typeface="Golos Text Bold"/>
                    <a:cs typeface="Golos Text Bold"/>
                    <a:sym typeface="Golos Text Bold"/>
                  </a:defRPr>
                </a:pPr>
                <a:r>
                  <a:t>НКО</a:t>
                </a:r>
              </a:p>
            </p:txBody>
          </p:sp>
        </p:grpSp>
      </p:grpSp>
      <p:sp>
        <p:nvSpPr>
          <p:cNvPr id="462" name="Заголовок 2"/>
          <p:cNvSpPr txBox="1"/>
          <p:nvPr/>
        </p:nvSpPr>
        <p:spPr>
          <a:xfrm>
            <a:off x="771953" y="411777"/>
            <a:ext cx="10724492" cy="1642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3602">
              <a:lnSpc>
                <a:spcPct val="90000"/>
              </a:lnSpc>
              <a:defRPr sz="2800">
                <a:latin typeface="Golos Text Bold"/>
                <a:ea typeface="Golos Text Bold"/>
                <a:cs typeface="Golos Text Bold"/>
                <a:sym typeface="Golos Text Bold"/>
              </a:defRPr>
            </a:pPr>
            <a:r>
              <a:t>НКО Союз «Смарт-Глазов» </a:t>
            </a:r>
            <a:br/>
            <a:r>
              <a:rPr>
                <a:solidFill>
                  <a:srgbClr val="2A64AD"/>
                </a:solidFill>
              </a:rPr>
              <a:t>— объединение городских сообществ</a:t>
            </a: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  <a:br>
              <a:rPr>
                <a:latin typeface="Golos Text Regular"/>
                <a:ea typeface="Golos Text Regular"/>
                <a:cs typeface="Golos Text Regular"/>
                <a:sym typeface="Golos Text Regular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Светлая тема">
  <a:themeElements>
    <a:clrScheme name="Светлая тема">
      <a:dk1>
        <a:srgbClr val="1D222A"/>
      </a:dk1>
      <a:lt1>
        <a:srgbClr val="FFFFFF"/>
      </a:lt1>
      <a:dk2>
        <a:srgbClr val="A7A7A7"/>
      </a:dk2>
      <a:lt2>
        <a:srgbClr val="535353"/>
      </a:lt2>
      <a:accent1>
        <a:srgbClr val="E35454"/>
      </a:accent1>
      <a:accent2>
        <a:srgbClr val="5FAD05"/>
      </a:accent2>
      <a:accent3>
        <a:srgbClr val="E78018"/>
      </a:accent3>
      <a:accent4>
        <a:srgbClr val="D1AE00"/>
      </a:accent4>
      <a:accent5>
        <a:srgbClr val="9867F9"/>
      </a:accent5>
      <a:accent6>
        <a:srgbClr val="CF54B6"/>
      </a:accent6>
      <a:hlink>
        <a:srgbClr val="0000FF"/>
      </a:hlink>
      <a:folHlink>
        <a:srgbClr val="FF00FF"/>
      </a:folHlink>
    </a:clrScheme>
    <a:fontScheme name="Светлая тема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Светлая тем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D222A"/>
            </a:solidFill>
            <a:effectLst/>
            <a:uFillTx/>
            <a:latin typeface="Golos Text Regular"/>
            <a:ea typeface="Golos Text Regular"/>
            <a:cs typeface="Golos Text Regular"/>
            <a:sym typeface="Golos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D222A"/>
            </a:solidFill>
            <a:effectLst/>
            <a:uFillTx/>
            <a:latin typeface="Golos Text Regular"/>
            <a:ea typeface="Golos Text Regular"/>
            <a:cs typeface="Golos Text Regular"/>
            <a:sym typeface="Golos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Светлая тема">
  <a:themeElements>
    <a:clrScheme name="Светлая тема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5454"/>
      </a:accent1>
      <a:accent2>
        <a:srgbClr val="5FAD05"/>
      </a:accent2>
      <a:accent3>
        <a:srgbClr val="E78018"/>
      </a:accent3>
      <a:accent4>
        <a:srgbClr val="D1AE00"/>
      </a:accent4>
      <a:accent5>
        <a:srgbClr val="9867F9"/>
      </a:accent5>
      <a:accent6>
        <a:srgbClr val="CF54B6"/>
      </a:accent6>
      <a:hlink>
        <a:srgbClr val="0000FF"/>
      </a:hlink>
      <a:folHlink>
        <a:srgbClr val="FF00FF"/>
      </a:folHlink>
    </a:clrScheme>
    <a:fontScheme name="Светлая тема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Светлая тем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D222A"/>
            </a:solidFill>
            <a:effectLst/>
            <a:uFillTx/>
            <a:latin typeface="Golos Text Regular"/>
            <a:ea typeface="Golos Text Regular"/>
            <a:cs typeface="Golos Text Regular"/>
            <a:sym typeface="Golos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1D222A"/>
            </a:solidFill>
            <a:effectLst/>
            <a:uFillTx/>
            <a:latin typeface="Golos Text Regular"/>
            <a:ea typeface="Golos Text Regular"/>
            <a:cs typeface="Golos Text Regular"/>
            <a:sym typeface="Golos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