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12"/>
  </p:notesMasterIdLst>
  <p:sldIdLst>
    <p:sldId id="284" r:id="rId3"/>
    <p:sldId id="287" r:id="rId4"/>
    <p:sldId id="288" r:id="rId5"/>
    <p:sldId id="289" r:id="rId6"/>
    <p:sldId id="290" r:id="rId7"/>
    <p:sldId id="296" r:id="rId8"/>
    <p:sldId id="294" r:id="rId9"/>
    <p:sldId id="295" r:id="rId10"/>
    <p:sldId id="297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F8E"/>
    <a:srgbClr val="3333CC"/>
    <a:srgbClr val="0000FF"/>
    <a:srgbClr val="0047D6"/>
    <a:srgbClr val="FF0000"/>
    <a:srgbClr val="FFFF99"/>
    <a:srgbClr val="FFFF66"/>
    <a:srgbClr val="0066CC"/>
    <a:srgbClr val="6666FF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D61887A-6AF9-4626-AF0C-2316BC442DE1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8" y="4759645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3E7DD51D-1D87-4911-8ED3-4AB621E02A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58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3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0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1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0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6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004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151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07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46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592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40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975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33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34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94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06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66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93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6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94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17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86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32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9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2.jpeg"/><Relationship Id="rId7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53639"/>
            <a:ext cx="9164964" cy="38309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Конкурс лучших муниципальных практик и инициатив </a:t>
            </a:r>
            <a:br>
              <a:rPr lang="ru-RU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в муниципальных образованиях </a:t>
            </a:r>
            <a:br>
              <a:rPr lang="ru-RU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на территориях присутствия </a:t>
            </a:r>
            <a:r>
              <a:rPr lang="ru-RU" sz="2400" b="1" dirty="0" err="1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Госкорпорации</a:t>
            </a:r>
            <a:r>
              <a:rPr lang="ru-RU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» в 2022 году </a:t>
            </a:r>
            <a:r>
              <a:rPr lang="ru-RU" sz="2000" b="1" dirty="0">
                <a:solidFill>
                  <a:srgbClr val="002F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F8E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rgbClr val="002F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F8E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Благоустроенное общественное пространство </a:t>
            </a:r>
            <a:r>
              <a:rPr lang="ru-RU" sz="20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«Лодочки»</a:t>
            </a:r>
            <a:r>
              <a:rPr lang="ru-RU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с использованием механизма </a:t>
            </a:r>
            <a:r>
              <a:rPr lang="ru-RU" sz="2000" dirty="0" err="1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муниципально</a:t>
            </a:r>
            <a:r>
              <a:rPr lang="ru-RU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- благотворительного партнерства </a:t>
            </a:r>
            <a:r>
              <a:rPr lang="ru-RU" sz="2200" b="1" dirty="0">
                <a:solidFill>
                  <a:srgbClr val="002F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F8E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700" b="1" u="sng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u="sng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Городской округ</a:t>
            </a:r>
            <a:r>
              <a:rPr lang="ru-RU" sz="20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ЗАТО Железногорск</a:t>
            </a:r>
            <a:r>
              <a:rPr lang="ru-RU" sz="20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Красноярский край</a:t>
            </a:r>
            <a:r>
              <a:rPr lang="ru-RU" b="1" i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i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dirty="0">
                <a:solidFill>
                  <a:srgbClr val="000099"/>
                </a:solidFill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000099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6000768"/>
            <a:ext cx="1785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2022 </a:t>
            </a:r>
            <a:r>
              <a:rPr lang="ru-RU" sz="16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год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User\Desktop\original_photo-thumb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366104"/>
            <a:ext cx="3004641" cy="3666880"/>
          </a:xfrm>
          <a:prstGeom prst="rect">
            <a:avLst/>
          </a:prstGeom>
          <a:noFill/>
        </p:spPr>
      </p:pic>
      <p:pic>
        <p:nvPicPr>
          <p:cNvPr id="8" name="Picture 2" descr="C:\Users\User\Desktop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2269958" cy="1540329"/>
          </a:xfrm>
          <a:prstGeom prst="rect">
            <a:avLst/>
          </a:prstGeom>
          <a:noFill/>
        </p:spPr>
      </p:pic>
      <p:grpSp>
        <p:nvGrpSpPr>
          <p:cNvPr id="55" name="object 15"/>
          <p:cNvGrpSpPr/>
          <p:nvPr/>
        </p:nvGrpSpPr>
        <p:grpSpPr>
          <a:xfrm>
            <a:off x="3923928" y="188640"/>
            <a:ext cx="1008112" cy="1487309"/>
            <a:chOff x="8825896" y="2301017"/>
            <a:chExt cx="1398270" cy="2351405"/>
          </a:xfrm>
        </p:grpSpPr>
        <p:sp>
          <p:nvSpPr>
            <p:cNvPr id="56" name="object 16"/>
            <p:cNvSpPr/>
            <p:nvPr/>
          </p:nvSpPr>
          <p:spPr>
            <a:xfrm>
              <a:off x="8963266" y="2415565"/>
              <a:ext cx="55880" cy="76835"/>
            </a:xfrm>
            <a:custGeom>
              <a:avLst/>
              <a:gdLst/>
              <a:ahLst/>
              <a:cxnLst/>
              <a:rect l="l" t="t" r="r" b="b"/>
              <a:pathLst>
                <a:path w="55879" h="76835">
                  <a:moveTo>
                    <a:pt x="0" y="0"/>
                  </a:moveTo>
                  <a:lnTo>
                    <a:pt x="15138" y="76746"/>
                  </a:lnTo>
                  <a:lnTo>
                    <a:pt x="55880" y="73380"/>
                  </a:lnTo>
                  <a:lnTo>
                    <a:pt x="34328" y="9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7"/>
            <p:cNvSpPr/>
            <p:nvPr/>
          </p:nvSpPr>
          <p:spPr>
            <a:xfrm>
              <a:off x="8963266" y="2415565"/>
              <a:ext cx="55880" cy="76835"/>
            </a:xfrm>
            <a:custGeom>
              <a:avLst/>
              <a:gdLst/>
              <a:ahLst/>
              <a:cxnLst/>
              <a:rect l="l" t="t" r="r" b="b"/>
              <a:pathLst>
                <a:path w="55879" h="76835">
                  <a:moveTo>
                    <a:pt x="0" y="0"/>
                  </a:moveTo>
                  <a:lnTo>
                    <a:pt x="34328" y="9423"/>
                  </a:lnTo>
                  <a:lnTo>
                    <a:pt x="55880" y="73380"/>
                  </a:lnTo>
                  <a:lnTo>
                    <a:pt x="15138" y="76746"/>
                  </a:lnTo>
                  <a:lnTo>
                    <a:pt x="0" y="0"/>
                  </a:lnTo>
                  <a:close/>
                </a:path>
              </a:pathLst>
            </a:custGeom>
            <a:ln w="4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8"/>
            <p:cNvSpPr/>
            <p:nvPr/>
          </p:nvSpPr>
          <p:spPr>
            <a:xfrm>
              <a:off x="10026491" y="2414288"/>
              <a:ext cx="64071" cy="797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9"/>
            <p:cNvSpPr/>
            <p:nvPr/>
          </p:nvSpPr>
          <p:spPr>
            <a:xfrm>
              <a:off x="9210548" y="2335885"/>
              <a:ext cx="37465" cy="81915"/>
            </a:xfrm>
            <a:custGeom>
              <a:avLst/>
              <a:gdLst/>
              <a:ahLst/>
              <a:cxnLst/>
              <a:rect l="l" t="t" r="r" b="b"/>
              <a:pathLst>
                <a:path w="37465" h="81914">
                  <a:moveTo>
                    <a:pt x="0" y="0"/>
                  </a:moveTo>
                  <a:lnTo>
                    <a:pt x="7239" y="78828"/>
                  </a:lnTo>
                  <a:lnTo>
                    <a:pt x="37033" y="81889"/>
                  </a:lnTo>
                  <a:lnTo>
                    <a:pt x="20053" y="10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0"/>
            <p:cNvSpPr/>
            <p:nvPr/>
          </p:nvSpPr>
          <p:spPr>
            <a:xfrm>
              <a:off x="9210548" y="2335885"/>
              <a:ext cx="37465" cy="81915"/>
            </a:xfrm>
            <a:custGeom>
              <a:avLst/>
              <a:gdLst/>
              <a:ahLst/>
              <a:cxnLst/>
              <a:rect l="l" t="t" r="r" b="b"/>
              <a:pathLst>
                <a:path w="37465" h="81914">
                  <a:moveTo>
                    <a:pt x="7239" y="78828"/>
                  </a:moveTo>
                  <a:lnTo>
                    <a:pt x="37033" y="81889"/>
                  </a:lnTo>
                  <a:lnTo>
                    <a:pt x="20053" y="10579"/>
                  </a:lnTo>
                  <a:lnTo>
                    <a:pt x="0" y="0"/>
                  </a:lnTo>
                  <a:lnTo>
                    <a:pt x="7239" y="78828"/>
                  </a:lnTo>
                  <a:close/>
                </a:path>
              </a:pathLst>
            </a:custGeom>
            <a:ln w="4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1"/>
            <p:cNvSpPr/>
            <p:nvPr/>
          </p:nvSpPr>
          <p:spPr>
            <a:xfrm>
              <a:off x="9070994" y="2372264"/>
              <a:ext cx="107010" cy="2451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2"/>
            <p:cNvSpPr/>
            <p:nvPr/>
          </p:nvSpPr>
          <p:spPr>
            <a:xfrm>
              <a:off x="9803968" y="2331783"/>
              <a:ext cx="37465" cy="81915"/>
            </a:xfrm>
            <a:custGeom>
              <a:avLst/>
              <a:gdLst/>
              <a:ahLst/>
              <a:cxnLst/>
              <a:rect l="l" t="t" r="r" b="b"/>
              <a:pathLst>
                <a:path w="37465" h="81914">
                  <a:moveTo>
                    <a:pt x="37033" y="0"/>
                  </a:moveTo>
                  <a:lnTo>
                    <a:pt x="16992" y="10579"/>
                  </a:lnTo>
                  <a:lnTo>
                    <a:pt x="0" y="81889"/>
                  </a:lnTo>
                  <a:lnTo>
                    <a:pt x="29794" y="78828"/>
                  </a:lnTo>
                  <a:lnTo>
                    <a:pt x="37033" y="0"/>
                  </a:lnTo>
                  <a:close/>
                </a:path>
              </a:pathLst>
            </a:custGeom>
            <a:solidFill>
              <a:srgbClr val="F5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3"/>
            <p:cNvSpPr/>
            <p:nvPr/>
          </p:nvSpPr>
          <p:spPr>
            <a:xfrm>
              <a:off x="9803968" y="2331783"/>
              <a:ext cx="37465" cy="81915"/>
            </a:xfrm>
            <a:custGeom>
              <a:avLst/>
              <a:gdLst/>
              <a:ahLst/>
              <a:cxnLst/>
              <a:rect l="l" t="t" r="r" b="b"/>
              <a:pathLst>
                <a:path w="37465" h="81914">
                  <a:moveTo>
                    <a:pt x="29794" y="78828"/>
                  </a:moveTo>
                  <a:lnTo>
                    <a:pt x="0" y="81889"/>
                  </a:lnTo>
                  <a:lnTo>
                    <a:pt x="16992" y="10579"/>
                  </a:lnTo>
                  <a:lnTo>
                    <a:pt x="37033" y="0"/>
                  </a:lnTo>
                  <a:lnTo>
                    <a:pt x="29794" y="78828"/>
                  </a:lnTo>
                  <a:close/>
                </a:path>
              </a:pathLst>
            </a:custGeom>
            <a:ln w="4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4"/>
            <p:cNvSpPr/>
            <p:nvPr/>
          </p:nvSpPr>
          <p:spPr>
            <a:xfrm>
              <a:off x="9872770" y="2368429"/>
              <a:ext cx="107022" cy="2450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5"/>
            <p:cNvSpPr/>
            <p:nvPr/>
          </p:nvSpPr>
          <p:spPr>
            <a:xfrm>
              <a:off x="9464446" y="2303475"/>
              <a:ext cx="28575" cy="83185"/>
            </a:xfrm>
            <a:custGeom>
              <a:avLst/>
              <a:gdLst/>
              <a:ahLst/>
              <a:cxnLst/>
              <a:rect l="l" t="t" r="r" b="b"/>
              <a:pathLst>
                <a:path w="28575" h="83185">
                  <a:moveTo>
                    <a:pt x="18173" y="0"/>
                  </a:moveTo>
                  <a:lnTo>
                    <a:pt x="0" y="77749"/>
                  </a:lnTo>
                  <a:lnTo>
                    <a:pt x="28359" y="83134"/>
                  </a:lnTo>
                  <a:lnTo>
                    <a:pt x="27762" y="4610"/>
                  </a:lnTo>
                  <a:lnTo>
                    <a:pt x="18173" y="0"/>
                  </a:lnTo>
                  <a:close/>
                </a:path>
              </a:pathLst>
            </a:custGeom>
            <a:solidFill>
              <a:srgbClr val="F5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6"/>
            <p:cNvSpPr/>
            <p:nvPr/>
          </p:nvSpPr>
          <p:spPr>
            <a:xfrm>
              <a:off x="9464446" y="2303475"/>
              <a:ext cx="28575" cy="83185"/>
            </a:xfrm>
            <a:custGeom>
              <a:avLst/>
              <a:gdLst/>
              <a:ahLst/>
              <a:cxnLst/>
              <a:rect l="l" t="t" r="r" b="b"/>
              <a:pathLst>
                <a:path w="28575" h="83185">
                  <a:moveTo>
                    <a:pt x="18173" y="0"/>
                  </a:moveTo>
                  <a:lnTo>
                    <a:pt x="27762" y="4610"/>
                  </a:lnTo>
                  <a:lnTo>
                    <a:pt x="28359" y="83134"/>
                  </a:lnTo>
                  <a:lnTo>
                    <a:pt x="0" y="77749"/>
                  </a:lnTo>
                  <a:lnTo>
                    <a:pt x="18173" y="0"/>
                  </a:lnTo>
                  <a:close/>
                </a:path>
              </a:pathLst>
            </a:custGeom>
            <a:ln w="4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7"/>
            <p:cNvSpPr/>
            <p:nvPr/>
          </p:nvSpPr>
          <p:spPr>
            <a:xfrm>
              <a:off x="9544545" y="2304491"/>
              <a:ext cx="36195" cy="82550"/>
            </a:xfrm>
            <a:custGeom>
              <a:avLst/>
              <a:gdLst/>
              <a:ahLst/>
              <a:cxnLst/>
              <a:rect l="l" t="t" r="r" b="b"/>
              <a:pathLst>
                <a:path w="36195" h="82550">
                  <a:moveTo>
                    <a:pt x="10769" y="0"/>
                  </a:moveTo>
                  <a:lnTo>
                    <a:pt x="609" y="3594"/>
                  </a:lnTo>
                  <a:lnTo>
                    <a:pt x="0" y="82118"/>
                  </a:lnTo>
                  <a:lnTo>
                    <a:pt x="36017" y="77076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F5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8"/>
            <p:cNvSpPr/>
            <p:nvPr/>
          </p:nvSpPr>
          <p:spPr>
            <a:xfrm>
              <a:off x="9544545" y="2304491"/>
              <a:ext cx="36195" cy="82550"/>
            </a:xfrm>
            <a:custGeom>
              <a:avLst/>
              <a:gdLst/>
              <a:ahLst/>
              <a:cxnLst/>
              <a:rect l="l" t="t" r="r" b="b"/>
              <a:pathLst>
                <a:path w="36195" h="82550">
                  <a:moveTo>
                    <a:pt x="10769" y="0"/>
                  </a:moveTo>
                  <a:lnTo>
                    <a:pt x="609" y="3594"/>
                  </a:lnTo>
                  <a:lnTo>
                    <a:pt x="0" y="82118"/>
                  </a:lnTo>
                  <a:lnTo>
                    <a:pt x="36017" y="77076"/>
                  </a:lnTo>
                  <a:lnTo>
                    <a:pt x="10769" y="0"/>
                  </a:lnTo>
                  <a:close/>
                </a:path>
              </a:pathLst>
            </a:custGeom>
            <a:ln w="4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9"/>
            <p:cNvSpPr/>
            <p:nvPr/>
          </p:nvSpPr>
          <p:spPr>
            <a:xfrm>
              <a:off x="9659099" y="2309609"/>
              <a:ext cx="64769" cy="266700"/>
            </a:xfrm>
            <a:custGeom>
              <a:avLst/>
              <a:gdLst/>
              <a:ahLst/>
              <a:cxnLst/>
              <a:rect l="l" t="t" r="r" b="b"/>
              <a:pathLst>
                <a:path w="64770" h="266700">
                  <a:moveTo>
                    <a:pt x="64236" y="0"/>
                  </a:moveTo>
                  <a:lnTo>
                    <a:pt x="24752" y="34175"/>
                  </a:lnTo>
                  <a:lnTo>
                    <a:pt x="0" y="254736"/>
                  </a:lnTo>
                  <a:lnTo>
                    <a:pt x="41655" y="266661"/>
                  </a:lnTo>
                  <a:lnTo>
                    <a:pt x="64236" y="0"/>
                  </a:lnTo>
                  <a:close/>
                </a:path>
              </a:pathLst>
            </a:custGeom>
            <a:solidFill>
              <a:srgbClr val="F5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0"/>
            <p:cNvSpPr/>
            <p:nvPr/>
          </p:nvSpPr>
          <p:spPr>
            <a:xfrm>
              <a:off x="9659099" y="2309609"/>
              <a:ext cx="64769" cy="266700"/>
            </a:xfrm>
            <a:custGeom>
              <a:avLst/>
              <a:gdLst/>
              <a:ahLst/>
              <a:cxnLst/>
              <a:rect l="l" t="t" r="r" b="b"/>
              <a:pathLst>
                <a:path w="64770" h="266700">
                  <a:moveTo>
                    <a:pt x="64236" y="0"/>
                  </a:moveTo>
                  <a:lnTo>
                    <a:pt x="24752" y="34175"/>
                  </a:lnTo>
                  <a:lnTo>
                    <a:pt x="0" y="254736"/>
                  </a:lnTo>
                  <a:lnTo>
                    <a:pt x="41655" y="266661"/>
                  </a:lnTo>
                  <a:lnTo>
                    <a:pt x="64236" y="0"/>
                  </a:lnTo>
                  <a:close/>
                </a:path>
              </a:pathLst>
            </a:custGeom>
            <a:ln w="4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1"/>
            <p:cNvSpPr/>
            <p:nvPr/>
          </p:nvSpPr>
          <p:spPr>
            <a:xfrm>
              <a:off x="9325749" y="2312174"/>
              <a:ext cx="64769" cy="266700"/>
            </a:xfrm>
            <a:custGeom>
              <a:avLst/>
              <a:gdLst/>
              <a:ahLst/>
              <a:cxnLst/>
              <a:rect l="l" t="t" r="r" b="b"/>
              <a:pathLst>
                <a:path w="64770" h="266700">
                  <a:moveTo>
                    <a:pt x="0" y="0"/>
                  </a:moveTo>
                  <a:lnTo>
                    <a:pt x="22580" y="266661"/>
                  </a:lnTo>
                  <a:lnTo>
                    <a:pt x="64236" y="254736"/>
                  </a:lnTo>
                  <a:lnTo>
                    <a:pt x="39484" y="34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2"/>
            <p:cNvSpPr/>
            <p:nvPr/>
          </p:nvSpPr>
          <p:spPr>
            <a:xfrm>
              <a:off x="9325749" y="2312174"/>
              <a:ext cx="64769" cy="266700"/>
            </a:xfrm>
            <a:custGeom>
              <a:avLst/>
              <a:gdLst/>
              <a:ahLst/>
              <a:cxnLst/>
              <a:rect l="l" t="t" r="r" b="b"/>
              <a:pathLst>
                <a:path w="64770" h="266700">
                  <a:moveTo>
                    <a:pt x="0" y="0"/>
                  </a:moveTo>
                  <a:lnTo>
                    <a:pt x="39484" y="34175"/>
                  </a:lnTo>
                  <a:lnTo>
                    <a:pt x="64236" y="254736"/>
                  </a:lnTo>
                  <a:lnTo>
                    <a:pt x="22580" y="266661"/>
                  </a:lnTo>
                  <a:lnTo>
                    <a:pt x="0" y="0"/>
                  </a:lnTo>
                  <a:close/>
                </a:path>
              </a:pathLst>
            </a:custGeom>
            <a:ln w="4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33"/>
            <p:cNvSpPr/>
            <p:nvPr/>
          </p:nvSpPr>
          <p:spPr>
            <a:xfrm>
              <a:off x="8916987" y="2303703"/>
              <a:ext cx="1216022" cy="6062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4"/>
            <p:cNvSpPr/>
            <p:nvPr/>
          </p:nvSpPr>
          <p:spPr>
            <a:xfrm>
              <a:off x="8916987" y="2303703"/>
              <a:ext cx="1216025" cy="606425"/>
            </a:xfrm>
            <a:custGeom>
              <a:avLst/>
              <a:gdLst/>
              <a:ahLst/>
              <a:cxnLst/>
              <a:rect l="l" t="t" r="r" b="b"/>
              <a:pathLst>
                <a:path w="1216025" h="606425">
                  <a:moveTo>
                    <a:pt x="1167295" y="112801"/>
                  </a:moveTo>
                  <a:lnTo>
                    <a:pt x="1161214" y="127133"/>
                  </a:lnTo>
                  <a:lnTo>
                    <a:pt x="1152925" y="145972"/>
                  </a:lnTo>
                  <a:lnTo>
                    <a:pt x="1144692" y="164713"/>
                  </a:lnTo>
                  <a:lnTo>
                    <a:pt x="1138783" y="178752"/>
                  </a:lnTo>
                  <a:lnTo>
                    <a:pt x="1124923" y="173111"/>
                  </a:lnTo>
                  <a:lnTo>
                    <a:pt x="1114558" y="168565"/>
                  </a:lnTo>
                  <a:lnTo>
                    <a:pt x="1105593" y="164616"/>
                  </a:lnTo>
                  <a:lnTo>
                    <a:pt x="1095933" y="160769"/>
                  </a:lnTo>
                  <a:lnTo>
                    <a:pt x="1100581" y="143050"/>
                  </a:lnTo>
                  <a:lnTo>
                    <a:pt x="1106847" y="119964"/>
                  </a:lnTo>
                  <a:lnTo>
                    <a:pt x="1112730" y="98497"/>
                  </a:lnTo>
                  <a:lnTo>
                    <a:pt x="1116228" y="85636"/>
                  </a:lnTo>
                  <a:lnTo>
                    <a:pt x="1102939" y="80990"/>
                  </a:lnTo>
                  <a:lnTo>
                    <a:pt x="1089240" y="76406"/>
                  </a:lnTo>
                  <a:lnTo>
                    <a:pt x="1075066" y="71827"/>
                  </a:lnTo>
                  <a:lnTo>
                    <a:pt x="1060348" y="67195"/>
                  </a:lnTo>
                  <a:lnTo>
                    <a:pt x="1054750" y="90456"/>
                  </a:lnTo>
                  <a:lnTo>
                    <a:pt x="1040181" y="147355"/>
                  </a:lnTo>
                  <a:lnTo>
                    <a:pt x="1022354" y="216167"/>
                  </a:lnTo>
                  <a:lnTo>
                    <a:pt x="1006983" y="275167"/>
                  </a:lnTo>
                  <a:lnTo>
                    <a:pt x="999782" y="302628"/>
                  </a:lnTo>
                  <a:lnTo>
                    <a:pt x="985777" y="298474"/>
                  </a:lnTo>
                  <a:lnTo>
                    <a:pt x="968973" y="294146"/>
                  </a:lnTo>
                  <a:lnTo>
                    <a:pt x="949895" y="289639"/>
                  </a:lnTo>
                  <a:lnTo>
                    <a:pt x="929068" y="284949"/>
                  </a:lnTo>
                  <a:lnTo>
                    <a:pt x="932605" y="266177"/>
                  </a:lnTo>
                  <a:lnTo>
                    <a:pt x="940766" y="223385"/>
                  </a:lnTo>
                  <a:lnTo>
                    <a:pt x="951933" y="166066"/>
                  </a:lnTo>
                  <a:lnTo>
                    <a:pt x="964486" y="103718"/>
                  </a:lnTo>
                  <a:lnTo>
                    <a:pt x="976807" y="45834"/>
                  </a:lnTo>
                  <a:lnTo>
                    <a:pt x="962184" y="40718"/>
                  </a:lnTo>
                  <a:lnTo>
                    <a:pt x="948296" y="36175"/>
                  </a:lnTo>
                  <a:lnTo>
                    <a:pt x="934941" y="32129"/>
                  </a:lnTo>
                  <a:lnTo>
                    <a:pt x="921918" y="28498"/>
                  </a:lnTo>
                  <a:lnTo>
                    <a:pt x="918067" y="46047"/>
                  </a:lnTo>
                  <a:lnTo>
                    <a:pt x="913503" y="66865"/>
                  </a:lnTo>
                  <a:lnTo>
                    <a:pt x="909222" y="86445"/>
                  </a:lnTo>
                  <a:lnTo>
                    <a:pt x="906221" y="100279"/>
                  </a:lnTo>
                  <a:lnTo>
                    <a:pt x="890965" y="97272"/>
                  </a:lnTo>
                  <a:lnTo>
                    <a:pt x="878362" y="95170"/>
                  </a:lnTo>
                  <a:lnTo>
                    <a:pt x="866775" y="93521"/>
                  </a:lnTo>
                  <a:lnTo>
                    <a:pt x="854570" y="91871"/>
                  </a:lnTo>
                  <a:lnTo>
                    <a:pt x="856594" y="76649"/>
                  </a:lnTo>
                  <a:lnTo>
                    <a:pt x="859359" y="55314"/>
                  </a:lnTo>
                  <a:lnTo>
                    <a:pt x="862194" y="33246"/>
                  </a:lnTo>
                  <a:lnTo>
                    <a:pt x="864425" y="15824"/>
                  </a:lnTo>
                  <a:lnTo>
                    <a:pt x="851178" y="13438"/>
                  </a:lnTo>
                  <a:lnTo>
                    <a:pt x="837185" y="11026"/>
                  </a:lnTo>
                  <a:lnTo>
                    <a:pt x="822289" y="8534"/>
                  </a:lnTo>
                  <a:lnTo>
                    <a:pt x="806335" y="5905"/>
                  </a:lnTo>
                  <a:lnTo>
                    <a:pt x="799941" y="58697"/>
                  </a:lnTo>
                  <a:lnTo>
                    <a:pt x="794585" y="108242"/>
                  </a:lnTo>
                  <a:lnTo>
                    <a:pt x="789539" y="156776"/>
                  </a:lnTo>
                  <a:lnTo>
                    <a:pt x="784075" y="206534"/>
                  </a:lnTo>
                  <a:lnTo>
                    <a:pt x="777468" y="259753"/>
                  </a:lnTo>
                  <a:lnTo>
                    <a:pt x="763516" y="258728"/>
                  </a:lnTo>
                  <a:lnTo>
                    <a:pt x="745758" y="257617"/>
                  </a:lnTo>
                  <a:lnTo>
                    <a:pt x="723363" y="256361"/>
                  </a:lnTo>
                  <a:lnTo>
                    <a:pt x="695502" y="254901"/>
                  </a:lnTo>
                  <a:lnTo>
                    <a:pt x="699085" y="214956"/>
                  </a:lnTo>
                  <a:lnTo>
                    <a:pt x="703430" y="151221"/>
                  </a:lnTo>
                  <a:lnTo>
                    <a:pt x="707550" y="82308"/>
                  </a:lnTo>
                  <a:lnTo>
                    <a:pt x="710456" y="26827"/>
                  </a:lnTo>
                  <a:lnTo>
                    <a:pt x="711161" y="3390"/>
                  </a:lnTo>
                  <a:lnTo>
                    <a:pt x="689679" y="2810"/>
                  </a:lnTo>
                  <a:lnTo>
                    <a:pt x="670702" y="2170"/>
                  </a:lnTo>
                  <a:lnTo>
                    <a:pt x="653711" y="1517"/>
                  </a:lnTo>
                  <a:lnTo>
                    <a:pt x="638187" y="901"/>
                  </a:lnTo>
                  <a:lnTo>
                    <a:pt x="638187" y="74307"/>
                  </a:lnTo>
                  <a:lnTo>
                    <a:pt x="565264" y="74307"/>
                  </a:lnTo>
                  <a:lnTo>
                    <a:pt x="565264" y="0"/>
                  </a:lnTo>
                  <a:lnTo>
                    <a:pt x="551041" y="454"/>
                  </a:lnTo>
                  <a:lnTo>
                    <a:pt x="535455" y="1152"/>
                  </a:lnTo>
                  <a:lnTo>
                    <a:pt x="518210" y="2121"/>
                  </a:lnTo>
                  <a:lnTo>
                    <a:pt x="499008" y="3390"/>
                  </a:lnTo>
                  <a:lnTo>
                    <a:pt x="499459" y="25830"/>
                  </a:lnTo>
                  <a:lnTo>
                    <a:pt x="502007" y="84481"/>
                  </a:lnTo>
                  <a:lnTo>
                    <a:pt x="505353" y="157086"/>
                  </a:lnTo>
                  <a:lnTo>
                    <a:pt x="508202" y="221389"/>
                  </a:lnTo>
                  <a:lnTo>
                    <a:pt x="509257" y="255130"/>
                  </a:lnTo>
                  <a:lnTo>
                    <a:pt x="491388" y="256208"/>
                  </a:lnTo>
                  <a:lnTo>
                    <a:pt x="473624" y="257476"/>
                  </a:lnTo>
                  <a:lnTo>
                    <a:pt x="455979" y="258930"/>
                  </a:lnTo>
                  <a:lnTo>
                    <a:pt x="438467" y="260565"/>
                  </a:lnTo>
                  <a:lnTo>
                    <a:pt x="431894" y="208545"/>
                  </a:lnTo>
                  <a:lnTo>
                    <a:pt x="426561" y="159529"/>
                  </a:lnTo>
                  <a:lnTo>
                    <a:pt x="421626" y="111440"/>
                  </a:lnTo>
                  <a:lnTo>
                    <a:pt x="416245" y="62200"/>
                  </a:lnTo>
                  <a:lnTo>
                    <a:pt x="409575" y="9728"/>
                  </a:lnTo>
                  <a:lnTo>
                    <a:pt x="393440" y="12435"/>
                  </a:lnTo>
                  <a:lnTo>
                    <a:pt x="378364" y="15012"/>
                  </a:lnTo>
                  <a:lnTo>
                    <a:pt x="364194" y="17516"/>
                  </a:lnTo>
                  <a:lnTo>
                    <a:pt x="350774" y="20002"/>
                  </a:lnTo>
                  <a:lnTo>
                    <a:pt x="353040" y="37746"/>
                  </a:lnTo>
                  <a:lnTo>
                    <a:pt x="355734" y="58688"/>
                  </a:lnTo>
                  <a:lnTo>
                    <a:pt x="358298" y="78393"/>
                  </a:lnTo>
                  <a:lnTo>
                    <a:pt x="360172" y="92430"/>
                  </a:lnTo>
                  <a:lnTo>
                    <a:pt x="347965" y="94079"/>
                  </a:lnTo>
                  <a:lnTo>
                    <a:pt x="336373" y="95727"/>
                  </a:lnTo>
                  <a:lnTo>
                    <a:pt x="323765" y="97825"/>
                  </a:lnTo>
                  <a:lnTo>
                    <a:pt x="308508" y="100825"/>
                  </a:lnTo>
                  <a:lnTo>
                    <a:pt x="305749" y="88084"/>
                  </a:lnTo>
                  <a:lnTo>
                    <a:pt x="301809" y="70050"/>
                  </a:lnTo>
                  <a:lnTo>
                    <a:pt x="297507" y="50429"/>
                  </a:lnTo>
                  <a:lnTo>
                    <a:pt x="293662" y="32931"/>
                  </a:lnTo>
                  <a:lnTo>
                    <a:pt x="280989" y="36516"/>
                  </a:lnTo>
                  <a:lnTo>
                    <a:pt x="268017" y="40479"/>
                  </a:lnTo>
                  <a:lnTo>
                    <a:pt x="254564" y="44887"/>
                  </a:lnTo>
                  <a:lnTo>
                    <a:pt x="240449" y="49809"/>
                  </a:lnTo>
                  <a:lnTo>
                    <a:pt x="251460" y="102006"/>
                  </a:lnTo>
                  <a:lnTo>
                    <a:pt x="262771" y="158899"/>
                  </a:lnTo>
                  <a:lnTo>
                    <a:pt x="273231" y="213129"/>
                  </a:lnTo>
                  <a:lnTo>
                    <a:pt x="281689" y="257336"/>
                  </a:lnTo>
                  <a:lnTo>
                    <a:pt x="286994" y="284162"/>
                  </a:lnTo>
                  <a:lnTo>
                    <a:pt x="268586" y="288457"/>
                  </a:lnTo>
                  <a:lnTo>
                    <a:pt x="250637" y="293033"/>
                  </a:lnTo>
                  <a:lnTo>
                    <a:pt x="233170" y="297885"/>
                  </a:lnTo>
                  <a:lnTo>
                    <a:pt x="216204" y="303009"/>
                  </a:lnTo>
                  <a:lnTo>
                    <a:pt x="207133" y="266737"/>
                  </a:lnTo>
                  <a:lnTo>
                    <a:pt x="191814" y="207391"/>
                  </a:lnTo>
                  <a:lnTo>
                    <a:pt x="175056" y="142981"/>
                  </a:lnTo>
                  <a:lnTo>
                    <a:pt x="161669" y="91519"/>
                  </a:lnTo>
                  <a:lnTo>
                    <a:pt x="156464" y="71018"/>
                  </a:lnTo>
                  <a:lnTo>
                    <a:pt x="141041" y="75989"/>
                  </a:lnTo>
                  <a:lnTo>
                    <a:pt x="126139" y="80927"/>
                  </a:lnTo>
                  <a:lnTo>
                    <a:pt x="111690" y="85898"/>
                  </a:lnTo>
                  <a:lnTo>
                    <a:pt x="97624" y="90970"/>
                  </a:lnTo>
                  <a:lnTo>
                    <a:pt x="101990" y="107479"/>
                  </a:lnTo>
                  <a:lnTo>
                    <a:pt x="107376" y="127603"/>
                  </a:lnTo>
                  <a:lnTo>
                    <a:pt x="112646" y="146841"/>
                  </a:lnTo>
                  <a:lnTo>
                    <a:pt x="116662" y="160693"/>
                  </a:lnTo>
                  <a:lnTo>
                    <a:pt x="106713" y="164516"/>
                  </a:lnTo>
                  <a:lnTo>
                    <a:pt x="97337" y="168586"/>
                  </a:lnTo>
                  <a:lnTo>
                    <a:pt x="86606" y="173283"/>
                  </a:lnTo>
                  <a:lnTo>
                    <a:pt x="72593" y="178993"/>
                  </a:lnTo>
                  <a:lnTo>
                    <a:pt x="67600" y="166402"/>
                  </a:lnTo>
                  <a:lnTo>
                    <a:pt x="60496" y="148578"/>
                  </a:lnTo>
                  <a:lnTo>
                    <a:pt x="52830" y="129385"/>
                  </a:lnTo>
                  <a:lnTo>
                    <a:pt x="46151" y="112687"/>
                  </a:lnTo>
                  <a:lnTo>
                    <a:pt x="34597" y="118447"/>
                  </a:lnTo>
                  <a:lnTo>
                    <a:pt x="23075" y="124572"/>
                  </a:lnTo>
                  <a:lnTo>
                    <a:pt x="11554" y="131134"/>
                  </a:lnTo>
                  <a:lnTo>
                    <a:pt x="0" y="138201"/>
                  </a:lnTo>
                  <a:lnTo>
                    <a:pt x="10533" y="166559"/>
                  </a:lnTo>
                  <a:lnTo>
                    <a:pt x="31095" y="224034"/>
                  </a:lnTo>
                  <a:lnTo>
                    <a:pt x="54681" y="290278"/>
                  </a:lnTo>
                  <a:lnTo>
                    <a:pt x="74285" y="344946"/>
                  </a:lnTo>
                  <a:lnTo>
                    <a:pt x="82905" y="367690"/>
                  </a:lnTo>
                  <a:lnTo>
                    <a:pt x="141439" y="606272"/>
                  </a:lnTo>
                  <a:lnTo>
                    <a:pt x="190736" y="590143"/>
                  </a:lnTo>
                  <a:lnTo>
                    <a:pt x="239823" y="575811"/>
                  </a:lnTo>
                  <a:lnTo>
                    <a:pt x="288727" y="563273"/>
                  </a:lnTo>
                  <a:lnTo>
                    <a:pt x="337473" y="552527"/>
                  </a:lnTo>
                  <a:lnTo>
                    <a:pt x="386088" y="543571"/>
                  </a:lnTo>
                  <a:lnTo>
                    <a:pt x="434598" y="536400"/>
                  </a:lnTo>
                  <a:lnTo>
                    <a:pt x="483028" y="531013"/>
                  </a:lnTo>
                  <a:lnTo>
                    <a:pt x="531404" y="527407"/>
                  </a:lnTo>
                  <a:lnTo>
                    <a:pt x="579752" y="525580"/>
                  </a:lnTo>
                  <a:lnTo>
                    <a:pt x="628099" y="525527"/>
                  </a:lnTo>
                  <a:lnTo>
                    <a:pt x="676469" y="527248"/>
                  </a:lnTo>
                  <a:lnTo>
                    <a:pt x="724890" y="530739"/>
                  </a:lnTo>
                  <a:lnTo>
                    <a:pt x="773386" y="535997"/>
                  </a:lnTo>
                  <a:lnTo>
                    <a:pt x="821984" y="543019"/>
                  </a:lnTo>
                  <a:lnTo>
                    <a:pt x="870710" y="551804"/>
                  </a:lnTo>
                  <a:lnTo>
                    <a:pt x="919590" y="562347"/>
                  </a:lnTo>
                  <a:lnTo>
                    <a:pt x="968649" y="574648"/>
                  </a:lnTo>
                  <a:lnTo>
                    <a:pt x="1017913" y="588702"/>
                  </a:lnTo>
                  <a:lnTo>
                    <a:pt x="1067409" y="604507"/>
                  </a:lnTo>
                  <a:lnTo>
                    <a:pt x="1132370" y="370395"/>
                  </a:lnTo>
                  <a:lnTo>
                    <a:pt x="1161366" y="290339"/>
                  </a:lnTo>
                  <a:lnTo>
                    <a:pt x="1185848" y="222434"/>
                  </a:lnTo>
                  <a:lnTo>
                    <a:pt x="1206651" y="164617"/>
                  </a:lnTo>
                  <a:lnTo>
                    <a:pt x="1216025" y="138391"/>
                  </a:lnTo>
                  <a:lnTo>
                    <a:pt x="1203931" y="131228"/>
                  </a:lnTo>
                  <a:lnTo>
                    <a:pt x="1191612" y="124548"/>
                  </a:lnTo>
                  <a:lnTo>
                    <a:pt x="1179316" y="118392"/>
                  </a:lnTo>
                  <a:lnTo>
                    <a:pt x="1167295" y="112801"/>
                  </a:lnTo>
                  <a:close/>
                </a:path>
              </a:pathLst>
            </a:custGeom>
            <a:ln w="4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35"/>
            <p:cNvSpPr/>
            <p:nvPr/>
          </p:nvSpPr>
          <p:spPr>
            <a:xfrm>
              <a:off x="9897135" y="2482380"/>
              <a:ext cx="48895" cy="32384"/>
            </a:xfrm>
            <a:custGeom>
              <a:avLst/>
              <a:gdLst/>
              <a:ahLst/>
              <a:cxnLst/>
              <a:rect l="l" t="t" r="r" b="b"/>
              <a:pathLst>
                <a:path w="48895" h="32385">
                  <a:moveTo>
                    <a:pt x="48298" y="0"/>
                  </a:moveTo>
                  <a:lnTo>
                    <a:pt x="4457" y="12877"/>
                  </a:lnTo>
                  <a:lnTo>
                    <a:pt x="0" y="32372"/>
                  </a:lnTo>
                  <a:lnTo>
                    <a:pt x="43179" y="18669"/>
                  </a:lnTo>
                  <a:lnTo>
                    <a:pt x="48298" y="0"/>
                  </a:lnTo>
                  <a:close/>
                </a:path>
              </a:pathLst>
            </a:custGeom>
            <a:solidFill>
              <a:srgbClr val="F18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6"/>
            <p:cNvSpPr/>
            <p:nvPr/>
          </p:nvSpPr>
          <p:spPr>
            <a:xfrm>
              <a:off x="9897135" y="2482380"/>
              <a:ext cx="48895" cy="32384"/>
            </a:xfrm>
            <a:custGeom>
              <a:avLst/>
              <a:gdLst/>
              <a:ahLst/>
              <a:cxnLst/>
              <a:rect l="l" t="t" r="r" b="b"/>
              <a:pathLst>
                <a:path w="48895" h="32385">
                  <a:moveTo>
                    <a:pt x="48298" y="0"/>
                  </a:moveTo>
                  <a:lnTo>
                    <a:pt x="4457" y="12877"/>
                  </a:lnTo>
                  <a:lnTo>
                    <a:pt x="0" y="32372"/>
                  </a:lnTo>
                  <a:lnTo>
                    <a:pt x="43179" y="18669"/>
                  </a:lnTo>
                  <a:lnTo>
                    <a:pt x="48298" y="0"/>
                  </a:lnTo>
                  <a:close/>
                </a:path>
              </a:pathLst>
            </a:custGeom>
            <a:ln w="3175">
              <a:solidFill>
                <a:srgbClr val="CD6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7"/>
            <p:cNvSpPr/>
            <p:nvPr/>
          </p:nvSpPr>
          <p:spPr>
            <a:xfrm>
              <a:off x="9671583" y="2442730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5">
                  <a:moveTo>
                    <a:pt x="33413" y="0"/>
                  </a:moveTo>
                  <a:lnTo>
                    <a:pt x="2209" y="15862"/>
                  </a:lnTo>
                  <a:lnTo>
                    <a:pt x="0" y="33096"/>
                  </a:lnTo>
                  <a:lnTo>
                    <a:pt x="31610" y="18161"/>
                  </a:lnTo>
                  <a:lnTo>
                    <a:pt x="33413" y="0"/>
                  </a:lnTo>
                  <a:close/>
                </a:path>
              </a:pathLst>
            </a:custGeom>
            <a:solidFill>
              <a:srgbClr val="F18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8"/>
            <p:cNvSpPr/>
            <p:nvPr/>
          </p:nvSpPr>
          <p:spPr>
            <a:xfrm>
              <a:off x="9671583" y="2442730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5">
                  <a:moveTo>
                    <a:pt x="33413" y="0"/>
                  </a:moveTo>
                  <a:lnTo>
                    <a:pt x="2209" y="15862"/>
                  </a:lnTo>
                  <a:lnTo>
                    <a:pt x="0" y="33096"/>
                  </a:lnTo>
                  <a:lnTo>
                    <a:pt x="31610" y="18161"/>
                  </a:lnTo>
                  <a:lnTo>
                    <a:pt x="33413" y="0"/>
                  </a:lnTo>
                  <a:close/>
                </a:path>
              </a:pathLst>
            </a:custGeom>
            <a:ln w="3175">
              <a:solidFill>
                <a:srgbClr val="CD6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9"/>
            <p:cNvSpPr/>
            <p:nvPr/>
          </p:nvSpPr>
          <p:spPr>
            <a:xfrm>
              <a:off x="9106077" y="2486977"/>
              <a:ext cx="46990" cy="27305"/>
            </a:xfrm>
            <a:custGeom>
              <a:avLst/>
              <a:gdLst/>
              <a:ahLst/>
              <a:cxnLst/>
              <a:rect l="l" t="t" r="r" b="b"/>
              <a:pathLst>
                <a:path w="46990" h="27305">
                  <a:moveTo>
                    <a:pt x="0" y="0"/>
                  </a:moveTo>
                  <a:lnTo>
                    <a:pt x="4610" y="17653"/>
                  </a:lnTo>
                  <a:lnTo>
                    <a:pt x="46964" y="27216"/>
                  </a:lnTo>
                  <a:lnTo>
                    <a:pt x="42976" y="9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8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0"/>
            <p:cNvSpPr/>
            <p:nvPr/>
          </p:nvSpPr>
          <p:spPr>
            <a:xfrm>
              <a:off x="9106077" y="2486977"/>
              <a:ext cx="46990" cy="27305"/>
            </a:xfrm>
            <a:custGeom>
              <a:avLst/>
              <a:gdLst/>
              <a:ahLst/>
              <a:cxnLst/>
              <a:rect l="l" t="t" r="r" b="b"/>
              <a:pathLst>
                <a:path w="46990" h="27305">
                  <a:moveTo>
                    <a:pt x="0" y="0"/>
                  </a:moveTo>
                  <a:lnTo>
                    <a:pt x="42976" y="9982"/>
                  </a:lnTo>
                  <a:lnTo>
                    <a:pt x="46964" y="27216"/>
                  </a:lnTo>
                  <a:lnTo>
                    <a:pt x="4610" y="176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CD6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41"/>
            <p:cNvSpPr/>
            <p:nvPr/>
          </p:nvSpPr>
          <p:spPr>
            <a:xfrm>
              <a:off x="9948621" y="2473083"/>
              <a:ext cx="142722" cy="885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42"/>
            <p:cNvSpPr/>
            <p:nvPr/>
          </p:nvSpPr>
          <p:spPr>
            <a:xfrm>
              <a:off x="9948621" y="2473083"/>
              <a:ext cx="142875" cy="88900"/>
            </a:xfrm>
            <a:custGeom>
              <a:avLst/>
              <a:gdLst/>
              <a:ahLst/>
              <a:cxnLst/>
              <a:rect l="l" t="t" r="r" b="b"/>
              <a:pathLst>
                <a:path w="142875" h="88900">
                  <a:moveTo>
                    <a:pt x="0" y="27774"/>
                  </a:moveTo>
                  <a:lnTo>
                    <a:pt x="33372" y="38387"/>
                  </a:lnTo>
                  <a:lnTo>
                    <a:pt x="66279" y="50861"/>
                  </a:lnTo>
                  <a:lnTo>
                    <a:pt x="100346" y="66981"/>
                  </a:lnTo>
                  <a:lnTo>
                    <a:pt x="137198" y="88531"/>
                  </a:lnTo>
                  <a:lnTo>
                    <a:pt x="138176" y="85420"/>
                  </a:lnTo>
                  <a:lnTo>
                    <a:pt x="142240" y="75095"/>
                  </a:lnTo>
                  <a:lnTo>
                    <a:pt x="142709" y="73406"/>
                  </a:lnTo>
                  <a:lnTo>
                    <a:pt x="127219" y="63098"/>
                  </a:lnTo>
                  <a:lnTo>
                    <a:pt x="113061" y="54419"/>
                  </a:lnTo>
                  <a:lnTo>
                    <a:pt x="98990" y="46902"/>
                  </a:lnTo>
                  <a:lnTo>
                    <a:pt x="83756" y="40081"/>
                  </a:lnTo>
                  <a:lnTo>
                    <a:pt x="93395" y="7251"/>
                  </a:lnTo>
                  <a:lnTo>
                    <a:pt x="83997" y="2413"/>
                  </a:lnTo>
                  <a:lnTo>
                    <a:pt x="76238" y="0"/>
                  </a:lnTo>
                  <a:lnTo>
                    <a:pt x="73789" y="8103"/>
                  </a:lnTo>
                  <a:lnTo>
                    <a:pt x="71291" y="16616"/>
                  </a:lnTo>
                  <a:lnTo>
                    <a:pt x="68726" y="25183"/>
                  </a:lnTo>
                  <a:lnTo>
                    <a:pt x="66078" y="33451"/>
                  </a:lnTo>
                  <a:lnTo>
                    <a:pt x="50219" y="27160"/>
                  </a:lnTo>
                  <a:lnTo>
                    <a:pt x="33862" y="21440"/>
                  </a:lnTo>
                  <a:lnTo>
                    <a:pt x="18084" y="16135"/>
                  </a:lnTo>
                  <a:lnTo>
                    <a:pt x="3962" y="11087"/>
                  </a:lnTo>
                  <a:lnTo>
                    <a:pt x="2425" y="17018"/>
                  </a:lnTo>
                  <a:lnTo>
                    <a:pt x="1333" y="21145"/>
                  </a:lnTo>
                  <a:lnTo>
                    <a:pt x="0" y="27774"/>
                  </a:lnTo>
                  <a:close/>
                </a:path>
              </a:pathLst>
            </a:custGeom>
            <a:ln w="3175">
              <a:solidFill>
                <a:srgbClr val="CD6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43"/>
            <p:cNvSpPr/>
            <p:nvPr/>
          </p:nvSpPr>
          <p:spPr>
            <a:xfrm>
              <a:off x="8957208" y="2472131"/>
              <a:ext cx="145884" cy="9662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44"/>
            <p:cNvSpPr/>
            <p:nvPr/>
          </p:nvSpPr>
          <p:spPr>
            <a:xfrm>
              <a:off x="8957208" y="2472118"/>
              <a:ext cx="146050" cy="97155"/>
            </a:xfrm>
            <a:custGeom>
              <a:avLst/>
              <a:gdLst/>
              <a:ahLst/>
              <a:cxnLst/>
              <a:rect l="l" t="t" r="r" b="b"/>
              <a:pathLst>
                <a:path w="146050" h="97155">
                  <a:moveTo>
                    <a:pt x="145884" y="32816"/>
                  </a:moveTo>
                  <a:lnTo>
                    <a:pt x="112913" y="43641"/>
                  </a:lnTo>
                  <a:lnTo>
                    <a:pt x="79355" y="56280"/>
                  </a:lnTo>
                  <a:lnTo>
                    <a:pt x="43807" y="72814"/>
                  </a:lnTo>
                  <a:lnTo>
                    <a:pt x="4864" y="95326"/>
                  </a:lnTo>
                  <a:lnTo>
                    <a:pt x="4864" y="96634"/>
                  </a:lnTo>
                  <a:lnTo>
                    <a:pt x="0" y="82054"/>
                  </a:lnTo>
                  <a:lnTo>
                    <a:pt x="32877" y="61418"/>
                  </a:lnTo>
                  <a:lnTo>
                    <a:pt x="60248" y="46850"/>
                  </a:lnTo>
                  <a:lnTo>
                    <a:pt x="46786" y="6311"/>
                  </a:lnTo>
                  <a:lnTo>
                    <a:pt x="58026" y="2273"/>
                  </a:lnTo>
                  <a:lnTo>
                    <a:pt x="63919" y="0"/>
                  </a:lnTo>
                  <a:lnTo>
                    <a:pt x="66867" y="9694"/>
                  </a:lnTo>
                  <a:lnTo>
                    <a:pt x="69876" y="19461"/>
                  </a:lnTo>
                  <a:lnTo>
                    <a:pt x="72964" y="29330"/>
                  </a:lnTo>
                  <a:lnTo>
                    <a:pt x="76149" y="39331"/>
                  </a:lnTo>
                  <a:lnTo>
                    <a:pt x="92646" y="32956"/>
                  </a:lnTo>
                  <a:lnTo>
                    <a:pt x="110409" y="26684"/>
                  </a:lnTo>
                  <a:lnTo>
                    <a:pt x="127593" y="20909"/>
                  </a:lnTo>
                  <a:lnTo>
                    <a:pt x="142354" y="16027"/>
                  </a:lnTo>
                  <a:lnTo>
                    <a:pt x="143675" y="22212"/>
                  </a:lnTo>
                  <a:lnTo>
                    <a:pt x="145033" y="26377"/>
                  </a:lnTo>
                  <a:lnTo>
                    <a:pt x="145884" y="32816"/>
                  </a:lnTo>
                  <a:close/>
                </a:path>
              </a:pathLst>
            </a:custGeom>
            <a:ln w="3175">
              <a:solidFill>
                <a:srgbClr val="CD6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45"/>
            <p:cNvSpPr/>
            <p:nvPr/>
          </p:nvSpPr>
          <p:spPr>
            <a:xfrm>
              <a:off x="9184119" y="2401798"/>
              <a:ext cx="155574" cy="843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46"/>
            <p:cNvSpPr/>
            <p:nvPr/>
          </p:nvSpPr>
          <p:spPr>
            <a:xfrm>
              <a:off x="9182582" y="2400249"/>
              <a:ext cx="158648" cy="874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47"/>
            <p:cNvSpPr/>
            <p:nvPr/>
          </p:nvSpPr>
          <p:spPr>
            <a:xfrm>
              <a:off x="9709975" y="2400909"/>
              <a:ext cx="155562" cy="843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48"/>
            <p:cNvSpPr/>
            <p:nvPr/>
          </p:nvSpPr>
          <p:spPr>
            <a:xfrm>
              <a:off x="9709975" y="2400909"/>
              <a:ext cx="155575" cy="84455"/>
            </a:xfrm>
            <a:custGeom>
              <a:avLst/>
              <a:gdLst/>
              <a:ahLst/>
              <a:cxnLst/>
              <a:rect l="l" t="t" r="r" b="b"/>
              <a:pathLst>
                <a:path w="155575" h="84455">
                  <a:moveTo>
                    <a:pt x="0" y="59321"/>
                  </a:moveTo>
                  <a:lnTo>
                    <a:pt x="33882" y="63234"/>
                  </a:lnTo>
                  <a:lnTo>
                    <a:pt x="70192" y="68195"/>
                  </a:lnTo>
                  <a:lnTo>
                    <a:pt x="109399" y="74980"/>
                  </a:lnTo>
                  <a:lnTo>
                    <a:pt x="151968" y="84366"/>
                  </a:lnTo>
                  <a:lnTo>
                    <a:pt x="152857" y="81699"/>
                  </a:lnTo>
                  <a:lnTo>
                    <a:pt x="154419" y="72847"/>
                  </a:lnTo>
                  <a:lnTo>
                    <a:pt x="155575" y="68389"/>
                  </a:lnTo>
                  <a:lnTo>
                    <a:pt x="136739" y="64521"/>
                  </a:lnTo>
                  <a:lnTo>
                    <a:pt x="118143" y="60988"/>
                  </a:lnTo>
                  <a:lnTo>
                    <a:pt x="100959" y="57956"/>
                  </a:lnTo>
                  <a:lnTo>
                    <a:pt x="86360" y="55587"/>
                  </a:lnTo>
                  <a:lnTo>
                    <a:pt x="87290" y="50685"/>
                  </a:lnTo>
                  <a:lnTo>
                    <a:pt x="89538" y="39206"/>
                  </a:lnTo>
                  <a:lnTo>
                    <a:pt x="92714" y="22910"/>
                  </a:lnTo>
                  <a:lnTo>
                    <a:pt x="96431" y="3556"/>
                  </a:lnTo>
                  <a:lnTo>
                    <a:pt x="90436" y="2717"/>
                  </a:lnTo>
                  <a:lnTo>
                    <a:pt x="84683" y="863"/>
                  </a:lnTo>
                  <a:lnTo>
                    <a:pt x="76962" y="0"/>
                  </a:lnTo>
                  <a:lnTo>
                    <a:pt x="74008" y="18831"/>
                  </a:lnTo>
                  <a:lnTo>
                    <a:pt x="71766" y="34431"/>
                  </a:lnTo>
                  <a:lnTo>
                    <a:pt x="70159" y="45718"/>
                  </a:lnTo>
                  <a:lnTo>
                    <a:pt x="69113" y="51612"/>
                  </a:lnTo>
                  <a:lnTo>
                    <a:pt x="52317" y="49313"/>
                  </a:lnTo>
                  <a:lnTo>
                    <a:pt x="36656" y="47012"/>
                  </a:lnTo>
                  <a:lnTo>
                    <a:pt x="20498" y="44629"/>
                  </a:lnTo>
                  <a:lnTo>
                    <a:pt x="2209" y="42087"/>
                  </a:lnTo>
                  <a:lnTo>
                    <a:pt x="889" y="49593"/>
                  </a:lnTo>
                  <a:lnTo>
                    <a:pt x="0" y="56667"/>
                  </a:lnTo>
                  <a:lnTo>
                    <a:pt x="0" y="59321"/>
                  </a:lnTo>
                  <a:close/>
                </a:path>
              </a:pathLst>
            </a:custGeom>
            <a:ln w="3175">
              <a:solidFill>
                <a:srgbClr val="CD6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9"/>
            <p:cNvSpPr/>
            <p:nvPr/>
          </p:nvSpPr>
          <p:spPr>
            <a:xfrm>
              <a:off x="9424290" y="2381668"/>
              <a:ext cx="193459" cy="774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50"/>
            <p:cNvSpPr/>
            <p:nvPr/>
          </p:nvSpPr>
          <p:spPr>
            <a:xfrm>
              <a:off x="9422765" y="2380056"/>
              <a:ext cx="196519" cy="805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51"/>
            <p:cNvSpPr/>
            <p:nvPr/>
          </p:nvSpPr>
          <p:spPr>
            <a:xfrm>
              <a:off x="9003435" y="2559862"/>
              <a:ext cx="1043280" cy="34838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52"/>
            <p:cNvSpPr/>
            <p:nvPr/>
          </p:nvSpPr>
          <p:spPr>
            <a:xfrm>
              <a:off x="9003423" y="2559888"/>
              <a:ext cx="1043305" cy="348615"/>
            </a:xfrm>
            <a:custGeom>
              <a:avLst/>
              <a:gdLst/>
              <a:ahLst/>
              <a:cxnLst/>
              <a:rect l="l" t="t" r="r" b="b"/>
              <a:pathLst>
                <a:path w="1043304" h="348614">
                  <a:moveTo>
                    <a:pt x="58610" y="348373"/>
                  </a:moveTo>
                  <a:lnTo>
                    <a:pt x="0" y="109791"/>
                  </a:lnTo>
                  <a:lnTo>
                    <a:pt x="30752" y="90576"/>
                  </a:lnTo>
                  <a:lnTo>
                    <a:pt x="66412" y="73195"/>
                  </a:lnTo>
                  <a:lnTo>
                    <a:pt x="106471" y="57653"/>
                  </a:lnTo>
                  <a:lnTo>
                    <a:pt x="150418" y="43953"/>
                  </a:lnTo>
                  <a:lnTo>
                    <a:pt x="197742" y="32101"/>
                  </a:lnTo>
                  <a:lnTo>
                    <a:pt x="247934" y="22099"/>
                  </a:lnTo>
                  <a:lnTo>
                    <a:pt x="300483" y="13952"/>
                  </a:lnTo>
                  <a:lnTo>
                    <a:pt x="354880" y="7664"/>
                  </a:lnTo>
                  <a:lnTo>
                    <a:pt x="410614" y="3240"/>
                  </a:lnTo>
                  <a:lnTo>
                    <a:pt x="467175" y="684"/>
                  </a:lnTo>
                  <a:lnTo>
                    <a:pt x="524052" y="0"/>
                  </a:lnTo>
                  <a:lnTo>
                    <a:pt x="581962" y="1223"/>
                  </a:lnTo>
                  <a:lnTo>
                    <a:pt x="639190" y="4342"/>
                  </a:lnTo>
                  <a:lnTo>
                    <a:pt x="695250" y="9300"/>
                  </a:lnTo>
                  <a:lnTo>
                    <a:pt x="749656" y="16042"/>
                  </a:lnTo>
                  <a:lnTo>
                    <a:pt x="801920" y="24512"/>
                  </a:lnTo>
                  <a:lnTo>
                    <a:pt x="851556" y="34652"/>
                  </a:lnTo>
                  <a:lnTo>
                    <a:pt x="898078" y="46406"/>
                  </a:lnTo>
                  <a:lnTo>
                    <a:pt x="940999" y="59719"/>
                  </a:lnTo>
                  <a:lnTo>
                    <a:pt x="979832" y="74534"/>
                  </a:lnTo>
                  <a:lnTo>
                    <a:pt x="1043292" y="108445"/>
                  </a:lnTo>
                  <a:lnTo>
                    <a:pt x="978725" y="345757"/>
                  </a:lnTo>
                  <a:lnTo>
                    <a:pt x="929213" y="329959"/>
                  </a:lnTo>
                  <a:lnTo>
                    <a:pt x="880041" y="315924"/>
                  </a:lnTo>
                  <a:lnTo>
                    <a:pt x="831169" y="303655"/>
                  </a:lnTo>
                  <a:lnTo>
                    <a:pt x="782560" y="293151"/>
                  </a:lnTo>
                  <a:lnTo>
                    <a:pt x="734174" y="284415"/>
                  </a:lnTo>
                  <a:lnTo>
                    <a:pt x="685973" y="277448"/>
                  </a:lnTo>
                  <a:lnTo>
                    <a:pt x="637918" y="272250"/>
                  </a:lnTo>
                  <a:lnTo>
                    <a:pt x="589971" y="268824"/>
                  </a:lnTo>
                  <a:lnTo>
                    <a:pt x="542093" y="267170"/>
                  </a:lnTo>
                  <a:lnTo>
                    <a:pt x="494245" y="267289"/>
                  </a:lnTo>
                  <a:lnTo>
                    <a:pt x="446389" y="269183"/>
                  </a:lnTo>
                  <a:lnTo>
                    <a:pt x="398486" y="272853"/>
                  </a:lnTo>
                  <a:lnTo>
                    <a:pt x="350498" y="278300"/>
                  </a:lnTo>
                  <a:lnTo>
                    <a:pt x="302386" y="285526"/>
                  </a:lnTo>
                  <a:lnTo>
                    <a:pt x="254110" y="294531"/>
                  </a:lnTo>
                  <a:lnTo>
                    <a:pt x="205634" y="305317"/>
                  </a:lnTo>
                  <a:lnTo>
                    <a:pt x="156917" y="317886"/>
                  </a:lnTo>
                  <a:lnTo>
                    <a:pt x="107922" y="332237"/>
                  </a:lnTo>
                  <a:lnTo>
                    <a:pt x="58610" y="348373"/>
                  </a:lnTo>
                  <a:close/>
                </a:path>
              </a:pathLst>
            </a:custGeom>
            <a:ln w="3175">
              <a:solidFill>
                <a:srgbClr val="CD6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3"/>
            <p:cNvSpPr/>
            <p:nvPr/>
          </p:nvSpPr>
          <p:spPr>
            <a:xfrm>
              <a:off x="9009647" y="2575712"/>
              <a:ext cx="1029309" cy="33459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54"/>
            <p:cNvSpPr/>
            <p:nvPr/>
          </p:nvSpPr>
          <p:spPr>
            <a:xfrm>
              <a:off x="9009659" y="2575712"/>
              <a:ext cx="1029335" cy="334645"/>
            </a:xfrm>
            <a:custGeom>
              <a:avLst/>
              <a:gdLst/>
              <a:ahLst/>
              <a:cxnLst/>
              <a:rect l="l" t="t" r="r" b="b"/>
              <a:pathLst>
                <a:path w="1029334" h="334644">
                  <a:moveTo>
                    <a:pt x="402526" y="139230"/>
                  </a:moveTo>
                  <a:lnTo>
                    <a:pt x="403422" y="157443"/>
                  </a:lnTo>
                  <a:lnTo>
                    <a:pt x="405425" y="196745"/>
                  </a:lnTo>
                  <a:lnTo>
                    <a:pt x="407509" y="236127"/>
                  </a:lnTo>
                  <a:lnTo>
                    <a:pt x="408647" y="254584"/>
                  </a:lnTo>
                  <a:lnTo>
                    <a:pt x="459282" y="253047"/>
                  </a:lnTo>
                  <a:lnTo>
                    <a:pt x="510489" y="252876"/>
                  </a:lnTo>
                  <a:lnTo>
                    <a:pt x="561038" y="253780"/>
                  </a:lnTo>
                  <a:lnTo>
                    <a:pt x="609701" y="255473"/>
                  </a:lnTo>
                  <a:lnTo>
                    <a:pt x="610609" y="236656"/>
                  </a:lnTo>
                  <a:lnTo>
                    <a:pt x="613040" y="196415"/>
                  </a:lnTo>
                  <a:lnTo>
                    <a:pt x="615554" y="156092"/>
                  </a:lnTo>
                  <a:lnTo>
                    <a:pt x="616712" y="137032"/>
                  </a:lnTo>
                  <a:lnTo>
                    <a:pt x="562978" y="133516"/>
                  </a:lnTo>
                  <a:lnTo>
                    <a:pt x="509781" y="133154"/>
                  </a:lnTo>
                  <a:lnTo>
                    <a:pt x="456502" y="135280"/>
                  </a:lnTo>
                  <a:lnTo>
                    <a:pt x="402526" y="139230"/>
                  </a:lnTo>
                  <a:close/>
                </a:path>
                <a:path w="1029334" h="334644">
                  <a:moveTo>
                    <a:pt x="821245" y="167512"/>
                  </a:moveTo>
                  <a:lnTo>
                    <a:pt x="819950" y="167512"/>
                  </a:lnTo>
                  <a:lnTo>
                    <a:pt x="818184" y="167081"/>
                  </a:lnTo>
                  <a:lnTo>
                    <a:pt x="816876" y="166636"/>
                  </a:lnTo>
                  <a:lnTo>
                    <a:pt x="809336" y="164564"/>
                  </a:lnTo>
                  <a:lnTo>
                    <a:pt x="747118" y="151813"/>
                  </a:lnTo>
                  <a:lnTo>
                    <a:pt x="671669" y="141018"/>
                  </a:lnTo>
                  <a:lnTo>
                    <a:pt x="633780" y="137032"/>
                  </a:lnTo>
                  <a:lnTo>
                    <a:pt x="632778" y="155817"/>
                  </a:lnTo>
                  <a:lnTo>
                    <a:pt x="629683" y="197142"/>
                  </a:lnTo>
                  <a:lnTo>
                    <a:pt x="626338" y="238467"/>
                  </a:lnTo>
                  <a:lnTo>
                    <a:pt x="624586" y="257251"/>
                  </a:lnTo>
                  <a:lnTo>
                    <a:pt x="664407" y="261148"/>
                  </a:lnTo>
                  <a:lnTo>
                    <a:pt x="702340" y="265255"/>
                  </a:lnTo>
                  <a:lnTo>
                    <a:pt x="740270" y="270109"/>
                  </a:lnTo>
                  <a:lnTo>
                    <a:pt x="780084" y="276250"/>
                  </a:lnTo>
                  <a:lnTo>
                    <a:pt x="787095" y="277571"/>
                  </a:lnTo>
                  <a:lnTo>
                    <a:pt x="794524" y="278460"/>
                  </a:lnTo>
                  <a:lnTo>
                    <a:pt x="801979" y="279780"/>
                  </a:lnTo>
                  <a:lnTo>
                    <a:pt x="804119" y="269929"/>
                  </a:lnTo>
                  <a:lnTo>
                    <a:pt x="807947" y="246691"/>
                  </a:lnTo>
                  <a:lnTo>
                    <a:pt x="812514" y="217566"/>
                  </a:lnTo>
                  <a:lnTo>
                    <a:pt x="816876" y="190055"/>
                  </a:lnTo>
                  <a:lnTo>
                    <a:pt x="819061" y="176796"/>
                  </a:lnTo>
                  <a:lnTo>
                    <a:pt x="820826" y="167957"/>
                  </a:lnTo>
                  <a:lnTo>
                    <a:pt x="821245" y="167512"/>
                  </a:lnTo>
                  <a:close/>
                </a:path>
                <a:path w="1029334" h="334644">
                  <a:moveTo>
                    <a:pt x="957033" y="75145"/>
                  </a:moveTo>
                  <a:lnTo>
                    <a:pt x="955268" y="74256"/>
                  </a:lnTo>
                  <a:lnTo>
                    <a:pt x="953350" y="83219"/>
                  </a:lnTo>
                  <a:lnTo>
                    <a:pt x="948105" y="105192"/>
                  </a:lnTo>
                  <a:lnTo>
                    <a:pt x="941298" y="132801"/>
                  </a:lnTo>
                  <a:lnTo>
                    <a:pt x="934694" y="158673"/>
                  </a:lnTo>
                  <a:lnTo>
                    <a:pt x="931621" y="170611"/>
                  </a:lnTo>
                  <a:lnTo>
                    <a:pt x="929436" y="178561"/>
                  </a:lnTo>
                  <a:lnTo>
                    <a:pt x="930744" y="179006"/>
                  </a:lnTo>
                  <a:lnTo>
                    <a:pt x="932510" y="179895"/>
                  </a:lnTo>
                  <a:lnTo>
                    <a:pt x="934694" y="180339"/>
                  </a:lnTo>
                  <a:lnTo>
                    <a:pt x="940384" y="182549"/>
                  </a:lnTo>
                  <a:lnTo>
                    <a:pt x="948715" y="185648"/>
                  </a:lnTo>
                  <a:lnTo>
                    <a:pt x="957033" y="189179"/>
                  </a:lnTo>
                  <a:lnTo>
                    <a:pt x="969453" y="194357"/>
                  </a:lnTo>
                  <a:lnTo>
                    <a:pt x="981832" y="199783"/>
                  </a:lnTo>
                  <a:lnTo>
                    <a:pt x="993308" y="205209"/>
                  </a:lnTo>
                  <a:lnTo>
                    <a:pt x="1003020" y="210388"/>
                  </a:lnTo>
                  <a:lnTo>
                    <a:pt x="1007499" y="195046"/>
                  </a:lnTo>
                  <a:lnTo>
                    <a:pt x="1016163" y="162548"/>
                  </a:lnTo>
                  <a:lnTo>
                    <a:pt x="1024825" y="130215"/>
                  </a:lnTo>
                  <a:lnTo>
                    <a:pt x="1029296" y="115366"/>
                  </a:lnTo>
                  <a:lnTo>
                    <a:pt x="1019975" y="108458"/>
                  </a:lnTo>
                  <a:lnTo>
                    <a:pt x="1004990" y="98899"/>
                  </a:lnTo>
                  <a:lnTo>
                    <a:pt x="984093" y="87518"/>
                  </a:lnTo>
                  <a:lnTo>
                    <a:pt x="957033" y="75145"/>
                  </a:lnTo>
                  <a:close/>
                </a:path>
                <a:path w="1029334" h="334644">
                  <a:moveTo>
                    <a:pt x="964907" y="209499"/>
                  </a:moveTo>
                  <a:lnTo>
                    <a:pt x="963587" y="208635"/>
                  </a:lnTo>
                  <a:lnTo>
                    <a:pt x="960983" y="207302"/>
                  </a:lnTo>
                  <a:lnTo>
                    <a:pt x="957033" y="205968"/>
                  </a:lnTo>
                  <a:lnTo>
                    <a:pt x="951776" y="203758"/>
                  </a:lnTo>
                  <a:lnTo>
                    <a:pt x="911874" y="189934"/>
                  </a:lnTo>
                  <a:lnTo>
                    <a:pt x="859667" y="175321"/>
                  </a:lnTo>
                  <a:lnTo>
                    <a:pt x="834390" y="170167"/>
                  </a:lnTo>
                  <a:lnTo>
                    <a:pt x="832944" y="180271"/>
                  </a:lnTo>
                  <a:lnTo>
                    <a:pt x="828419" y="204922"/>
                  </a:lnTo>
                  <a:lnTo>
                    <a:pt x="822501" y="235623"/>
                  </a:lnTo>
                  <a:lnTo>
                    <a:pt x="816876" y="263880"/>
                  </a:lnTo>
                  <a:lnTo>
                    <a:pt x="814666" y="275361"/>
                  </a:lnTo>
                  <a:lnTo>
                    <a:pt x="812927" y="283324"/>
                  </a:lnTo>
                  <a:lnTo>
                    <a:pt x="814235" y="283756"/>
                  </a:lnTo>
                  <a:lnTo>
                    <a:pt x="815555" y="284200"/>
                  </a:lnTo>
                  <a:lnTo>
                    <a:pt x="816876" y="284200"/>
                  </a:lnTo>
                  <a:lnTo>
                    <a:pt x="842118" y="288057"/>
                  </a:lnTo>
                  <a:lnTo>
                    <a:pt x="866422" y="291168"/>
                  </a:lnTo>
                  <a:lnTo>
                    <a:pt x="895407" y="297757"/>
                  </a:lnTo>
                  <a:lnTo>
                    <a:pt x="934694" y="312051"/>
                  </a:lnTo>
                  <a:lnTo>
                    <a:pt x="936447" y="312496"/>
                  </a:lnTo>
                  <a:lnTo>
                    <a:pt x="937755" y="313372"/>
                  </a:lnTo>
                  <a:lnTo>
                    <a:pt x="939507" y="313816"/>
                  </a:lnTo>
                  <a:lnTo>
                    <a:pt x="941815" y="306404"/>
                  </a:lnTo>
                  <a:lnTo>
                    <a:pt x="946132" y="288677"/>
                  </a:lnTo>
                  <a:lnTo>
                    <a:pt x="951518" y="265396"/>
                  </a:lnTo>
                  <a:lnTo>
                    <a:pt x="957033" y="241325"/>
                  </a:lnTo>
                  <a:lnTo>
                    <a:pt x="959871" y="228894"/>
                  </a:lnTo>
                  <a:lnTo>
                    <a:pt x="962294" y="218782"/>
                  </a:lnTo>
                  <a:lnTo>
                    <a:pt x="964056" y="211986"/>
                  </a:lnTo>
                  <a:lnTo>
                    <a:pt x="964907" y="209499"/>
                  </a:lnTo>
                  <a:close/>
                </a:path>
                <a:path w="1029334" h="334644">
                  <a:moveTo>
                    <a:pt x="188785" y="171932"/>
                  </a:moveTo>
                  <a:lnTo>
                    <a:pt x="138960" y="181165"/>
                  </a:lnTo>
                  <a:lnTo>
                    <a:pt x="89801" y="198018"/>
                  </a:lnTo>
                  <a:lnTo>
                    <a:pt x="63512" y="209067"/>
                  </a:lnTo>
                  <a:lnTo>
                    <a:pt x="61772" y="209943"/>
                  </a:lnTo>
                  <a:lnTo>
                    <a:pt x="60020" y="210832"/>
                  </a:lnTo>
                  <a:lnTo>
                    <a:pt x="60452" y="210832"/>
                  </a:lnTo>
                  <a:lnTo>
                    <a:pt x="62204" y="220992"/>
                  </a:lnTo>
                  <a:lnTo>
                    <a:pt x="70255" y="258704"/>
                  </a:lnTo>
                  <a:lnTo>
                    <a:pt x="79074" y="302937"/>
                  </a:lnTo>
                  <a:lnTo>
                    <a:pt x="80606" y="310718"/>
                  </a:lnTo>
                  <a:lnTo>
                    <a:pt x="89801" y="308508"/>
                  </a:lnTo>
                  <a:lnTo>
                    <a:pt x="204114" y="279336"/>
                  </a:lnTo>
                  <a:lnTo>
                    <a:pt x="205867" y="278904"/>
                  </a:lnTo>
                  <a:lnTo>
                    <a:pt x="204114" y="267842"/>
                  </a:lnTo>
                  <a:lnTo>
                    <a:pt x="188785" y="171932"/>
                  </a:lnTo>
                  <a:close/>
                </a:path>
                <a:path w="1029334" h="334644">
                  <a:moveTo>
                    <a:pt x="957033" y="287731"/>
                  </a:moveTo>
                  <a:lnTo>
                    <a:pt x="954204" y="298867"/>
                  </a:lnTo>
                  <a:lnTo>
                    <a:pt x="951831" y="307852"/>
                  </a:lnTo>
                  <a:lnTo>
                    <a:pt x="950199" y="313854"/>
                  </a:lnTo>
                  <a:lnTo>
                    <a:pt x="949591" y="316039"/>
                  </a:lnTo>
                  <a:lnTo>
                    <a:pt x="949147" y="316039"/>
                  </a:lnTo>
                  <a:lnTo>
                    <a:pt x="952652" y="319125"/>
                  </a:lnTo>
                  <a:lnTo>
                    <a:pt x="957033" y="322656"/>
                  </a:lnTo>
                  <a:lnTo>
                    <a:pt x="962723" y="327075"/>
                  </a:lnTo>
                  <a:lnTo>
                    <a:pt x="969289" y="332828"/>
                  </a:lnTo>
                  <a:lnTo>
                    <a:pt x="968413" y="334594"/>
                  </a:lnTo>
                  <a:lnTo>
                    <a:pt x="973878" y="317242"/>
                  </a:lnTo>
                  <a:lnTo>
                    <a:pt x="983859" y="280336"/>
                  </a:lnTo>
                  <a:lnTo>
                    <a:pt x="993673" y="243597"/>
                  </a:lnTo>
                  <a:lnTo>
                    <a:pt x="998639" y="226745"/>
                  </a:lnTo>
                  <a:lnTo>
                    <a:pt x="991807" y="222498"/>
                  </a:lnTo>
                  <a:lnTo>
                    <a:pt x="985716" y="218954"/>
                  </a:lnTo>
                  <a:lnTo>
                    <a:pt x="980283" y="215990"/>
                  </a:lnTo>
                  <a:lnTo>
                    <a:pt x="975423" y="213486"/>
                  </a:lnTo>
                  <a:lnTo>
                    <a:pt x="974027" y="220801"/>
                  </a:lnTo>
                  <a:lnTo>
                    <a:pt x="969510" y="239179"/>
                  </a:lnTo>
                  <a:lnTo>
                    <a:pt x="963352" y="263271"/>
                  </a:lnTo>
                  <a:lnTo>
                    <a:pt x="957033" y="287731"/>
                  </a:lnTo>
                  <a:close/>
                </a:path>
                <a:path w="1029334" h="334644">
                  <a:moveTo>
                    <a:pt x="389826" y="140563"/>
                  </a:moveTo>
                  <a:lnTo>
                    <a:pt x="347947" y="144966"/>
                  </a:lnTo>
                  <a:lnTo>
                    <a:pt x="277973" y="154104"/>
                  </a:lnTo>
                  <a:lnTo>
                    <a:pt x="234414" y="161747"/>
                  </a:lnTo>
                  <a:lnTo>
                    <a:pt x="202361" y="168401"/>
                  </a:lnTo>
                  <a:lnTo>
                    <a:pt x="203238" y="172834"/>
                  </a:lnTo>
                  <a:lnTo>
                    <a:pt x="204114" y="179006"/>
                  </a:lnTo>
                  <a:lnTo>
                    <a:pt x="207778" y="205776"/>
                  </a:lnTo>
                  <a:lnTo>
                    <a:pt x="212056" y="238015"/>
                  </a:lnTo>
                  <a:lnTo>
                    <a:pt x="215760" y="265279"/>
                  </a:lnTo>
                  <a:lnTo>
                    <a:pt x="217703" y="277126"/>
                  </a:lnTo>
                  <a:lnTo>
                    <a:pt x="224455" y="276127"/>
                  </a:lnTo>
                  <a:lnTo>
                    <a:pt x="231001" y="275083"/>
                  </a:lnTo>
                  <a:lnTo>
                    <a:pt x="237464" y="273956"/>
                  </a:lnTo>
                  <a:lnTo>
                    <a:pt x="243967" y="272707"/>
                  </a:lnTo>
                  <a:lnTo>
                    <a:pt x="283145" y="267080"/>
                  </a:lnTo>
                  <a:lnTo>
                    <a:pt x="320840" y="262488"/>
                  </a:lnTo>
                  <a:lnTo>
                    <a:pt x="358534" y="258474"/>
                  </a:lnTo>
                  <a:lnTo>
                    <a:pt x="397713" y="254584"/>
                  </a:lnTo>
                  <a:lnTo>
                    <a:pt x="396230" y="236768"/>
                  </a:lnTo>
                  <a:lnTo>
                    <a:pt x="393436" y="197573"/>
                  </a:lnTo>
                  <a:lnTo>
                    <a:pt x="390808" y="158379"/>
                  </a:lnTo>
                  <a:lnTo>
                    <a:pt x="389826" y="140563"/>
                  </a:lnTo>
                  <a:close/>
                </a:path>
                <a:path w="1029334" h="334644">
                  <a:moveTo>
                    <a:pt x="525602" y="112267"/>
                  </a:moveTo>
                  <a:lnTo>
                    <a:pt x="572989" y="113462"/>
                  </a:lnTo>
                  <a:lnTo>
                    <a:pt x="621196" y="116854"/>
                  </a:lnTo>
                  <a:lnTo>
                    <a:pt x="670225" y="122153"/>
                  </a:lnTo>
                  <a:lnTo>
                    <a:pt x="720077" y="129070"/>
                  </a:lnTo>
                  <a:lnTo>
                    <a:pt x="722996" y="111107"/>
                  </a:lnTo>
                  <a:lnTo>
                    <a:pt x="727355" y="73212"/>
                  </a:lnTo>
                  <a:lnTo>
                    <a:pt x="731469" y="35397"/>
                  </a:lnTo>
                  <a:lnTo>
                    <a:pt x="733653" y="17678"/>
                  </a:lnTo>
                  <a:lnTo>
                    <a:pt x="694374" y="11312"/>
                  </a:lnTo>
                  <a:lnTo>
                    <a:pt x="642821" y="5857"/>
                  </a:lnTo>
                  <a:lnTo>
                    <a:pt x="584779" y="1894"/>
                  </a:lnTo>
                  <a:lnTo>
                    <a:pt x="526034" y="0"/>
                  </a:lnTo>
                  <a:lnTo>
                    <a:pt x="526212" y="17416"/>
                  </a:lnTo>
                  <a:lnTo>
                    <a:pt x="525818" y="55800"/>
                  </a:lnTo>
                  <a:lnTo>
                    <a:pt x="525423" y="94351"/>
                  </a:lnTo>
                  <a:lnTo>
                    <a:pt x="525602" y="112267"/>
                  </a:lnTo>
                  <a:close/>
                </a:path>
                <a:path w="1029334" h="334644">
                  <a:moveTo>
                    <a:pt x="780084" y="140119"/>
                  </a:moveTo>
                  <a:lnTo>
                    <a:pt x="789460" y="142102"/>
                  </a:lnTo>
                  <a:lnTo>
                    <a:pt x="798637" y="144089"/>
                  </a:lnTo>
                  <a:lnTo>
                    <a:pt x="807736" y="146078"/>
                  </a:lnTo>
                  <a:lnTo>
                    <a:pt x="816876" y="148069"/>
                  </a:lnTo>
                  <a:lnTo>
                    <a:pt x="840262" y="153810"/>
                  </a:lnTo>
                  <a:lnTo>
                    <a:pt x="864060" y="159839"/>
                  </a:lnTo>
                  <a:lnTo>
                    <a:pt x="888682" y="166282"/>
                  </a:lnTo>
                  <a:lnTo>
                    <a:pt x="914539" y="173266"/>
                  </a:lnTo>
                  <a:lnTo>
                    <a:pt x="916640" y="164615"/>
                  </a:lnTo>
                  <a:lnTo>
                    <a:pt x="921821" y="142874"/>
                  </a:lnTo>
                  <a:lnTo>
                    <a:pt x="928400" y="115333"/>
                  </a:lnTo>
                  <a:lnTo>
                    <a:pt x="934694" y="89280"/>
                  </a:lnTo>
                  <a:lnTo>
                    <a:pt x="937755" y="77355"/>
                  </a:lnTo>
                  <a:lnTo>
                    <a:pt x="939507" y="68948"/>
                  </a:lnTo>
                  <a:lnTo>
                    <a:pt x="939952" y="68516"/>
                  </a:lnTo>
                  <a:lnTo>
                    <a:pt x="938199" y="68071"/>
                  </a:lnTo>
                  <a:lnTo>
                    <a:pt x="936447" y="67182"/>
                  </a:lnTo>
                  <a:lnTo>
                    <a:pt x="934694" y="66738"/>
                  </a:lnTo>
                  <a:lnTo>
                    <a:pt x="904705" y="55702"/>
                  </a:lnTo>
                  <a:lnTo>
                    <a:pt x="875785" y="46740"/>
                  </a:lnTo>
                  <a:lnTo>
                    <a:pt x="846865" y="39272"/>
                  </a:lnTo>
                  <a:lnTo>
                    <a:pt x="816876" y="32715"/>
                  </a:lnTo>
                  <a:lnTo>
                    <a:pt x="807982" y="31050"/>
                  </a:lnTo>
                  <a:lnTo>
                    <a:pt x="798971" y="29344"/>
                  </a:lnTo>
                  <a:lnTo>
                    <a:pt x="789714" y="27555"/>
                  </a:lnTo>
                  <a:lnTo>
                    <a:pt x="780084" y="25641"/>
                  </a:lnTo>
                  <a:lnTo>
                    <a:pt x="773493" y="24573"/>
                  </a:lnTo>
                  <a:lnTo>
                    <a:pt x="766826" y="23425"/>
                  </a:lnTo>
                  <a:lnTo>
                    <a:pt x="759996" y="22276"/>
                  </a:lnTo>
                  <a:lnTo>
                    <a:pt x="752919" y="21208"/>
                  </a:lnTo>
                  <a:lnTo>
                    <a:pt x="751228" y="38544"/>
                  </a:lnTo>
                  <a:lnTo>
                    <a:pt x="746621" y="76682"/>
                  </a:lnTo>
                  <a:lnTo>
                    <a:pt x="741769" y="114820"/>
                  </a:lnTo>
                  <a:lnTo>
                    <a:pt x="739343" y="132156"/>
                  </a:lnTo>
                  <a:lnTo>
                    <a:pt x="749775" y="134146"/>
                  </a:lnTo>
                  <a:lnTo>
                    <a:pt x="760042" y="136137"/>
                  </a:lnTo>
                  <a:lnTo>
                    <a:pt x="770145" y="138128"/>
                  </a:lnTo>
                  <a:lnTo>
                    <a:pt x="780084" y="140119"/>
                  </a:lnTo>
                  <a:close/>
                </a:path>
                <a:path w="1029334" h="334644">
                  <a:moveTo>
                    <a:pt x="48183" y="217906"/>
                  </a:moveTo>
                  <a:lnTo>
                    <a:pt x="48183" y="218351"/>
                  </a:lnTo>
                  <a:lnTo>
                    <a:pt x="30657" y="223646"/>
                  </a:lnTo>
                  <a:lnTo>
                    <a:pt x="25857" y="229844"/>
                  </a:lnTo>
                  <a:lnTo>
                    <a:pt x="30320" y="246206"/>
                  </a:lnTo>
                  <a:lnTo>
                    <a:pt x="38606" y="281881"/>
                  </a:lnTo>
                  <a:lnTo>
                    <a:pt x="46975" y="317725"/>
                  </a:lnTo>
                  <a:lnTo>
                    <a:pt x="51689" y="334594"/>
                  </a:lnTo>
                  <a:lnTo>
                    <a:pt x="50812" y="332828"/>
                  </a:lnTo>
                  <a:lnTo>
                    <a:pt x="59575" y="326199"/>
                  </a:lnTo>
                  <a:lnTo>
                    <a:pt x="65265" y="321779"/>
                  </a:lnTo>
                  <a:lnTo>
                    <a:pt x="68338" y="319125"/>
                  </a:lnTo>
                  <a:lnTo>
                    <a:pt x="70967" y="317360"/>
                  </a:lnTo>
                  <a:lnTo>
                    <a:pt x="70523" y="317360"/>
                  </a:lnTo>
                  <a:lnTo>
                    <a:pt x="68338" y="308076"/>
                  </a:lnTo>
                  <a:lnTo>
                    <a:pt x="65265" y="295694"/>
                  </a:lnTo>
                  <a:lnTo>
                    <a:pt x="59578" y="271295"/>
                  </a:lnTo>
                  <a:lnTo>
                    <a:pt x="53933" y="246027"/>
                  </a:lnTo>
                  <a:lnTo>
                    <a:pt x="49684" y="226146"/>
                  </a:lnTo>
                  <a:lnTo>
                    <a:pt x="48183" y="217906"/>
                  </a:lnTo>
                  <a:close/>
                </a:path>
                <a:path w="1029334" h="334644">
                  <a:moveTo>
                    <a:pt x="502386" y="112712"/>
                  </a:moveTo>
                  <a:lnTo>
                    <a:pt x="501930" y="94377"/>
                  </a:lnTo>
                  <a:lnTo>
                    <a:pt x="501024" y="56194"/>
                  </a:lnTo>
                  <a:lnTo>
                    <a:pt x="500361" y="18425"/>
                  </a:lnTo>
                  <a:lnTo>
                    <a:pt x="500634" y="1333"/>
                  </a:lnTo>
                  <a:lnTo>
                    <a:pt x="445347" y="2677"/>
                  </a:lnTo>
                  <a:lnTo>
                    <a:pt x="393057" y="5473"/>
                  </a:lnTo>
                  <a:lnTo>
                    <a:pt x="341669" y="10841"/>
                  </a:lnTo>
                  <a:lnTo>
                    <a:pt x="289090" y="19900"/>
                  </a:lnTo>
                  <a:lnTo>
                    <a:pt x="291272" y="37161"/>
                  </a:lnTo>
                  <a:lnTo>
                    <a:pt x="295382" y="74812"/>
                  </a:lnTo>
                  <a:lnTo>
                    <a:pt x="299741" y="112630"/>
                  </a:lnTo>
                  <a:lnTo>
                    <a:pt x="302666" y="130390"/>
                  </a:lnTo>
                  <a:lnTo>
                    <a:pt x="352408" y="123779"/>
                  </a:lnTo>
                  <a:lnTo>
                    <a:pt x="401702" y="118575"/>
                  </a:lnTo>
                  <a:lnTo>
                    <a:pt x="451408" y="114858"/>
                  </a:lnTo>
                  <a:lnTo>
                    <a:pt x="502386" y="112712"/>
                  </a:lnTo>
                  <a:close/>
                </a:path>
                <a:path w="1029334" h="334644">
                  <a:moveTo>
                    <a:pt x="89801" y="184315"/>
                  </a:moveTo>
                  <a:lnTo>
                    <a:pt x="91541" y="183870"/>
                  </a:lnTo>
                  <a:lnTo>
                    <a:pt x="92862" y="183426"/>
                  </a:lnTo>
                  <a:lnTo>
                    <a:pt x="94170" y="182981"/>
                  </a:lnTo>
                  <a:lnTo>
                    <a:pt x="92430" y="175031"/>
                  </a:lnTo>
                  <a:lnTo>
                    <a:pt x="84227" y="137601"/>
                  </a:lnTo>
                  <a:lnTo>
                    <a:pt x="73906" y="87710"/>
                  </a:lnTo>
                  <a:lnTo>
                    <a:pt x="72275" y="78676"/>
                  </a:lnTo>
                  <a:lnTo>
                    <a:pt x="70091" y="79552"/>
                  </a:lnTo>
                  <a:lnTo>
                    <a:pt x="24588" y="102600"/>
                  </a:lnTo>
                  <a:lnTo>
                    <a:pt x="0" y="120230"/>
                  </a:lnTo>
                  <a:lnTo>
                    <a:pt x="3745" y="135416"/>
                  </a:lnTo>
                  <a:lnTo>
                    <a:pt x="11229" y="168457"/>
                  </a:lnTo>
                  <a:lnTo>
                    <a:pt x="18795" y="201582"/>
                  </a:lnTo>
                  <a:lnTo>
                    <a:pt x="22783" y="217017"/>
                  </a:lnTo>
                  <a:lnTo>
                    <a:pt x="29359" y="212132"/>
                  </a:lnTo>
                  <a:lnTo>
                    <a:pt x="39590" y="206417"/>
                  </a:lnTo>
                  <a:lnTo>
                    <a:pt x="78686" y="188895"/>
                  </a:lnTo>
                  <a:lnTo>
                    <a:pt x="84674" y="186458"/>
                  </a:lnTo>
                  <a:lnTo>
                    <a:pt x="89801" y="184315"/>
                  </a:lnTo>
                  <a:close/>
                </a:path>
                <a:path w="1029334" h="334644">
                  <a:moveTo>
                    <a:pt x="108635" y="175031"/>
                  </a:moveTo>
                  <a:lnTo>
                    <a:pt x="133650" y="168200"/>
                  </a:lnTo>
                  <a:lnTo>
                    <a:pt x="157684" y="162158"/>
                  </a:lnTo>
                  <a:lnTo>
                    <a:pt x="181064" y="156695"/>
                  </a:lnTo>
                  <a:lnTo>
                    <a:pt x="204114" y="151599"/>
                  </a:lnTo>
                  <a:lnTo>
                    <a:pt x="213973" y="149359"/>
                  </a:lnTo>
                  <a:lnTo>
                    <a:pt x="254164" y="141220"/>
                  </a:lnTo>
                  <a:lnTo>
                    <a:pt x="285572" y="135254"/>
                  </a:lnTo>
                  <a:lnTo>
                    <a:pt x="282758" y="117782"/>
                  </a:lnTo>
                  <a:lnTo>
                    <a:pt x="277477" y="79343"/>
                  </a:lnTo>
                  <a:lnTo>
                    <a:pt x="272522" y="40903"/>
                  </a:lnTo>
                  <a:lnTo>
                    <a:pt x="270687" y="23431"/>
                  </a:lnTo>
                  <a:lnTo>
                    <a:pt x="263798" y="24748"/>
                  </a:lnTo>
                  <a:lnTo>
                    <a:pt x="256994" y="26025"/>
                  </a:lnTo>
                  <a:lnTo>
                    <a:pt x="250356" y="27221"/>
                  </a:lnTo>
                  <a:lnTo>
                    <a:pt x="243967" y="28295"/>
                  </a:lnTo>
                  <a:lnTo>
                    <a:pt x="233428" y="30278"/>
                  </a:lnTo>
                  <a:lnTo>
                    <a:pt x="176276" y="42624"/>
                  </a:lnTo>
                  <a:lnTo>
                    <a:pt x="120596" y="59368"/>
                  </a:lnTo>
                  <a:lnTo>
                    <a:pt x="85420" y="72491"/>
                  </a:lnTo>
                  <a:lnTo>
                    <a:pt x="85852" y="72491"/>
                  </a:lnTo>
                  <a:lnTo>
                    <a:pt x="87604" y="79552"/>
                  </a:lnTo>
                  <a:lnTo>
                    <a:pt x="89801" y="90169"/>
                  </a:lnTo>
                  <a:lnTo>
                    <a:pt x="95328" y="115611"/>
                  </a:lnTo>
                  <a:lnTo>
                    <a:pt x="101185" y="143206"/>
                  </a:lnTo>
                  <a:lnTo>
                    <a:pt x="106059" y="165499"/>
                  </a:lnTo>
                  <a:lnTo>
                    <a:pt x="108635" y="175031"/>
                  </a:lnTo>
                  <a:close/>
                </a:path>
              </a:pathLst>
            </a:custGeom>
            <a:ln w="3175">
              <a:solidFill>
                <a:srgbClr val="CD6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55"/>
            <p:cNvSpPr/>
            <p:nvPr/>
          </p:nvSpPr>
          <p:spPr>
            <a:xfrm>
              <a:off x="9057983" y="2827324"/>
              <a:ext cx="927100" cy="130175"/>
            </a:xfrm>
            <a:custGeom>
              <a:avLst/>
              <a:gdLst/>
              <a:ahLst/>
              <a:cxnLst/>
              <a:rect l="l" t="t" r="r" b="b"/>
              <a:pathLst>
                <a:path w="927100" h="130175">
                  <a:moveTo>
                    <a:pt x="464096" y="0"/>
                  </a:moveTo>
                  <a:lnTo>
                    <a:pt x="387603" y="1562"/>
                  </a:lnTo>
                  <a:lnTo>
                    <a:pt x="316642" y="5723"/>
                  </a:lnTo>
                  <a:lnTo>
                    <a:pt x="250098" y="12087"/>
                  </a:lnTo>
                  <a:lnTo>
                    <a:pt x="189067" y="20255"/>
                  </a:lnTo>
                  <a:lnTo>
                    <a:pt x="134645" y="29829"/>
                  </a:lnTo>
                  <a:lnTo>
                    <a:pt x="87926" y="40410"/>
                  </a:lnTo>
                  <a:lnTo>
                    <a:pt x="50007" y="51603"/>
                  </a:lnTo>
                  <a:lnTo>
                    <a:pt x="4948" y="74226"/>
                  </a:lnTo>
                  <a:lnTo>
                    <a:pt x="0" y="84861"/>
                  </a:lnTo>
                  <a:lnTo>
                    <a:pt x="7204" y="94499"/>
                  </a:lnTo>
                  <a:lnTo>
                    <a:pt x="54101" y="109800"/>
                  </a:lnTo>
                  <a:lnTo>
                    <a:pt x="91937" y="115621"/>
                  </a:lnTo>
                  <a:lnTo>
                    <a:pt x="138126" y="120329"/>
                  </a:lnTo>
                  <a:lnTo>
                    <a:pt x="191741" y="124003"/>
                  </a:lnTo>
                  <a:lnTo>
                    <a:pt x="251853" y="126722"/>
                  </a:lnTo>
                  <a:lnTo>
                    <a:pt x="317533" y="128566"/>
                  </a:lnTo>
                  <a:lnTo>
                    <a:pt x="387853" y="129614"/>
                  </a:lnTo>
                  <a:lnTo>
                    <a:pt x="461886" y="129946"/>
                  </a:lnTo>
                  <a:lnTo>
                    <a:pt x="538357" y="129614"/>
                  </a:lnTo>
                  <a:lnTo>
                    <a:pt x="608838" y="128566"/>
                  </a:lnTo>
                  <a:lnTo>
                    <a:pt x="674626" y="126722"/>
                  </a:lnTo>
                  <a:lnTo>
                    <a:pt x="734805" y="124003"/>
                  </a:lnTo>
                  <a:lnTo>
                    <a:pt x="788460" y="120329"/>
                  </a:lnTo>
                  <a:lnTo>
                    <a:pt x="834676" y="115621"/>
                  </a:lnTo>
                  <a:lnTo>
                    <a:pt x="872539" y="109800"/>
                  </a:lnTo>
                  <a:lnTo>
                    <a:pt x="919545" y="94499"/>
                  </a:lnTo>
                  <a:lnTo>
                    <a:pt x="926858" y="84861"/>
                  </a:lnTo>
                  <a:lnTo>
                    <a:pt x="921921" y="74226"/>
                  </a:lnTo>
                  <a:lnTo>
                    <a:pt x="876913" y="51603"/>
                  </a:lnTo>
                  <a:lnTo>
                    <a:pt x="839007" y="40410"/>
                  </a:lnTo>
                  <a:lnTo>
                    <a:pt x="792275" y="29829"/>
                  </a:lnTo>
                  <a:lnTo>
                    <a:pt x="737799" y="20255"/>
                  </a:lnTo>
                  <a:lnTo>
                    <a:pt x="676661" y="12087"/>
                  </a:lnTo>
                  <a:lnTo>
                    <a:pt x="609943" y="5723"/>
                  </a:lnTo>
                  <a:lnTo>
                    <a:pt x="538727" y="1562"/>
                  </a:lnTo>
                  <a:lnTo>
                    <a:pt x="464096" y="0"/>
                  </a:lnTo>
                  <a:close/>
                </a:path>
              </a:pathLst>
            </a:custGeom>
            <a:solidFill>
              <a:srgbClr val="F5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56"/>
            <p:cNvSpPr/>
            <p:nvPr/>
          </p:nvSpPr>
          <p:spPr>
            <a:xfrm>
              <a:off x="9057983" y="2827324"/>
              <a:ext cx="927100" cy="130175"/>
            </a:xfrm>
            <a:custGeom>
              <a:avLst/>
              <a:gdLst/>
              <a:ahLst/>
              <a:cxnLst/>
              <a:rect l="l" t="t" r="r" b="b"/>
              <a:pathLst>
                <a:path w="927100" h="130175">
                  <a:moveTo>
                    <a:pt x="464096" y="0"/>
                  </a:moveTo>
                  <a:lnTo>
                    <a:pt x="538727" y="1562"/>
                  </a:lnTo>
                  <a:lnTo>
                    <a:pt x="609943" y="5723"/>
                  </a:lnTo>
                  <a:lnTo>
                    <a:pt x="676661" y="12087"/>
                  </a:lnTo>
                  <a:lnTo>
                    <a:pt x="737799" y="20255"/>
                  </a:lnTo>
                  <a:lnTo>
                    <a:pt x="792275" y="29829"/>
                  </a:lnTo>
                  <a:lnTo>
                    <a:pt x="839007" y="40410"/>
                  </a:lnTo>
                  <a:lnTo>
                    <a:pt x="876913" y="51603"/>
                  </a:lnTo>
                  <a:lnTo>
                    <a:pt x="921921" y="74226"/>
                  </a:lnTo>
                  <a:lnTo>
                    <a:pt x="926858" y="84861"/>
                  </a:lnTo>
                  <a:lnTo>
                    <a:pt x="919545" y="94499"/>
                  </a:lnTo>
                  <a:lnTo>
                    <a:pt x="872539" y="109800"/>
                  </a:lnTo>
                  <a:lnTo>
                    <a:pt x="834676" y="115621"/>
                  </a:lnTo>
                  <a:lnTo>
                    <a:pt x="788460" y="120329"/>
                  </a:lnTo>
                  <a:lnTo>
                    <a:pt x="734805" y="124003"/>
                  </a:lnTo>
                  <a:lnTo>
                    <a:pt x="674626" y="126722"/>
                  </a:lnTo>
                  <a:lnTo>
                    <a:pt x="608838" y="128566"/>
                  </a:lnTo>
                  <a:lnTo>
                    <a:pt x="538357" y="129614"/>
                  </a:lnTo>
                  <a:lnTo>
                    <a:pt x="464096" y="129946"/>
                  </a:lnTo>
                  <a:lnTo>
                    <a:pt x="463207" y="129946"/>
                  </a:lnTo>
                  <a:lnTo>
                    <a:pt x="461886" y="129946"/>
                  </a:lnTo>
                  <a:lnTo>
                    <a:pt x="387853" y="129614"/>
                  </a:lnTo>
                  <a:lnTo>
                    <a:pt x="317533" y="128566"/>
                  </a:lnTo>
                  <a:lnTo>
                    <a:pt x="251853" y="126722"/>
                  </a:lnTo>
                  <a:lnTo>
                    <a:pt x="191741" y="124003"/>
                  </a:lnTo>
                  <a:lnTo>
                    <a:pt x="138126" y="120329"/>
                  </a:lnTo>
                  <a:lnTo>
                    <a:pt x="91937" y="115621"/>
                  </a:lnTo>
                  <a:lnTo>
                    <a:pt x="54101" y="109800"/>
                  </a:lnTo>
                  <a:lnTo>
                    <a:pt x="7204" y="94499"/>
                  </a:lnTo>
                  <a:lnTo>
                    <a:pt x="0" y="84861"/>
                  </a:lnTo>
                  <a:lnTo>
                    <a:pt x="4948" y="74226"/>
                  </a:lnTo>
                  <a:lnTo>
                    <a:pt x="50007" y="51603"/>
                  </a:lnTo>
                  <a:lnTo>
                    <a:pt x="87926" y="40410"/>
                  </a:lnTo>
                  <a:lnTo>
                    <a:pt x="134645" y="29829"/>
                  </a:lnTo>
                  <a:lnTo>
                    <a:pt x="189067" y="20255"/>
                  </a:lnTo>
                  <a:lnTo>
                    <a:pt x="250098" y="12087"/>
                  </a:lnTo>
                  <a:lnTo>
                    <a:pt x="316642" y="5723"/>
                  </a:lnTo>
                  <a:lnTo>
                    <a:pt x="387603" y="1562"/>
                  </a:lnTo>
                  <a:lnTo>
                    <a:pt x="461886" y="0"/>
                  </a:lnTo>
                  <a:lnTo>
                    <a:pt x="463207" y="0"/>
                  </a:lnTo>
                  <a:lnTo>
                    <a:pt x="464096" y="0"/>
                  </a:lnTo>
                  <a:close/>
                </a:path>
              </a:pathLst>
            </a:custGeom>
            <a:ln w="49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57"/>
            <p:cNvSpPr/>
            <p:nvPr/>
          </p:nvSpPr>
          <p:spPr>
            <a:xfrm>
              <a:off x="9077426" y="2844559"/>
              <a:ext cx="883996" cy="9635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58"/>
            <p:cNvSpPr/>
            <p:nvPr/>
          </p:nvSpPr>
          <p:spPr>
            <a:xfrm>
              <a:off x="9345015" y="2443873"/>
              <a:ext cx="33020" cy="36830"/>
            </a:xfrm>
            <a:custGeom>
              <a:avLst/>
              <a:gdLst/>
              <a:ahLst/>
              <a:cxnLst/>
              <a:rect l="l" t="t" r="r" b="b"/>
              <a:pathLst>
                <a:path w="33020" h="36830">
                  <a:moveTo>
                    <a:pt x="0" y="0"/>
                  </a:moveTo>
                  <a:lnTo>
                    <a:pt x="1511" y="19113"/>
                  </a:lnTo>
                  <a:lnTo>
                    <a:pt x="32880" y="36791"/>
                  </a:lnTo>
                  <a:lnTo>
                    <a:pt x="30683" y="19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8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59"/>
            <p:cNvSpPr/>
            <p:nvPr/>
          </p:nvSpPr>
          <p:spPr>
            <a:xfrm>
              <a:off x="9345015" y="2443873"/>
              <a:ext cx="33020" cy="36830"/>
            </a:xfrm>
            <a:custGeom>
              <a:avLst/>
              <a:gdLst/>
              <a:ahLst/>
              <a:cxnLst/>
              <a:rect l="l" t="t" r="r" b="b"/>
              <a:pathLst>
                <a:path w="33020" h="36830">
                  <a:moveTo>
                    <a:pt x="0" y="0"/>
                  </a:moveTo>
                  <a:lnTo>
                    <a:pt x="30683" y="19113"/>
                  </a:lnTo>
                  <a:lnTo>
                    <a:pt x="32880" y="36791"/>
                  </a:lnTo>
                  <a:lnTo>
                    <a:pt x="1511" y="1911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CD6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60"/>
            <p:cNvSpPr/>
            <p:nvPr/>
          </p:nvSpPr>
          <p:spPr>
            <a:xfrm>
              <a:off x="8825896" y="2843021"/>
              <a:ext cx="1398219" cy="18088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1" name="Picture 3" descr="C:\Users\User\Desktop\Bezymyannyj-2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32240" y="0"/>
            <a:ext cx="2057400" cy="1522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66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0800000">
            <a:off x="1259632" y="1124744"/>
            <a:ext cx="7416825" cy="380872"/>
          </a:xfrm>
          <a:prstGeom prst="homePlate">
            <a:avLst/>
          </a:prstGeom>
          <a:solidFill>
            <a:srgbClr val="EAEA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011" y="1052736"/>
            <a:ext cx="8100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Основной потенциал территории - люди</a:t>
            </a:r>
            <a:endParaRPr lang="ru-RU" sz="24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484784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Важнейшим </a:t>
            </a:r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показателем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развития территории </a:t>
            </a:r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является уровень </a:t>
            </a:r>
            <a:endParaRPr lang="ru-RU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качество жизни населения.  </a:t>
            </a:r>
          </a:p>
          <a:p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Железногорск – город, в котором мы живем, создаем и развиваем. </a:t>
            </a:r>
          </a:p>
          <a:p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Я – Железногорск!</a:t>
            </a:r>
          </a:p>
          <a:p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Комфортная среда - одна </a:t>
            </a:r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из наиболее актуальных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тем в </a:t>
            </a:r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решении вопросов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благоустройства </a:t>
            </a:r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территории, развитие инфраструктуры, сохранение и приумножение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бережного отношения к городу </a:t>
            </a:r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 современных условиях.</a:t>
            </a:r>
          </a:p>
        </p:txBody>
      </p:sp>
      <p:pic>
        <p:nvPicPr>
          <p:cNvPr id="8" name="Picture 6" descr="C:\Users\User\Desktop\288939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6632"/>
            <a:ext cx="970605" cy="980728"/>
          </a:xfrm>
          <a:prstGeom prst="rect">
            <a:avLst/>
          </a:prstGeom>
          <a:noFill/>
        </p:spPr>
      </p:pic>
      <p:pic>
        <p:nvPicPr>
          <p:cNvPr id="2050" name="Picture 2" descr="C:\Users\User\Downloads\1648899168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6440264" cy="2576106"/>
          </a:xfrm>
          <a:prstGeom prst="rect">
            <a:avLst/>
          </a:prstGeom>
          <a:noFill/>
        </p:spPr>
      </p:pic>
      <p:pic>
        <p:nvPicPr>
          <p:cNvPr id="10" name="Picture 2" descr="C:\Users\User\Desktop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6632"/>
            <a:ext cx="1296144" cy="879526"/>
          </a:xfrm>
          <a:prstGeom prst="rect">
            <a:avLst/>
          </a:prstGeom>
          <a:noFill/>
        </p:spPr>
      </p:pic>
      <p:pic>
        <p:nvPicPr>
          <p:cNvPr id="11" name="Picture 3" descr="C:\Users\User\Desktop\Bezymyannyj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0"/>
            <a:ext cx="1337320" cy="989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458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0800000">
            <a:off x="1043608" y="1268760"/>
            <a:ext cx="7812957" cy="445415"/>
          </a:xfrm>
          <a:prstGeom prst="homePlate">
            <a:avLst/>
          </a:prstGeom>
          <a:solidFill>
            <a:srgbClr val="EAEA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831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     Возможности, приведшие к реальному результату</a:t>
            </a:r>
            <a:endParaRPr lang="ru-RU" sz="24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5008" y="1772816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i="1" dirty="0">
                <a:solidFill>
                  <a:srgbClr val="3333CC"/>
                </a:solidFill>
                <a:latin typeface="Times New Roman"/>
                <a:ea typeface="Times New Roman"/>
              </a:rPr>
              <a:t>Инициатива </a:t>
            </a:r>
            <a:r>
              <a:rPr lang="ru-RU" b="1" i="1" dirty="0" smtClean="0">
                <a:solidFill>
                  <a:srgbClr val="3333CC"/>
                </a:solidFill>
                <a:latin typeface="Times New Roman"/>
                <a:ea typeface="Times New Roman"/>
              </a:rPr>
              <a:t>государственных корпораций РОСАТОМ и РОСКОСМОС, Главы ЗАТО г. Железногорск благоустраивать территорию Железногорска;</a:t>
            </a:r>
          </a:p>
          <a:p>
            <a:endParaRPr lang="ru-RU" b="1" i="1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srgbClr val="3333CC"/>
                </a:solidFill>
                <a:latin typeface="Times New Roman"/>
                <a:cs typeface="Times New Roman" pitchFamily="18" charset="0"/>
              </a:rPr>
              <a:t>	2) Поддержка Администрации </a:t>
            </a:r>
            <a:r>
              <a:rPr lang="ru-RU" b="1" i="1" dirty="0" smtClean="0">
                <a:solidFill>
                  <a:srgbClr val="3333CC"/>
                </a:solidFill>
                <a:latin typeface="Times New Roman"/>
                <a:cs typeface="Times New Roman" pitchFamily="18" charset="0"/>
              </a:rPr>
              <a:t>ЗАТО г. Железногорск в проектировании </a:t>
            </a:r>
          </a:p>
          <a:p>
            <a:r>
              <a:rPr lang="ru-RU" b="1" i="1" dirty="0" smtClean="0">
                <a:solidFill>
                  <a:srgbClr val="3333CC"/>
                </a:solidFill>
                <a:latin typeface="Times New Roman"/>
                <a:cs typeface="Times New Roman" pitchFamily="18" charset="0"/>
              </a:rPr>
              <a:t>и разработке документации, </a:t>
            </a:r>
            <a:r>
              <a:rPr lang="ru-RU" b="1" i="1" dirty="0">
                <a:solidFill>
                  <a:srgbClr val="3333CC"/>
                </a:solidFill>
                <a:latin typeface="Times New Roman"/>
                <a:cs typeface="Times New Roman" pitchFamily="18" charset="0"/>
              </a:rPr>
              <a:t>и реализации инвестиционных проектов</a:t>
            </a:r>
            <a:r>
              <a:rPr lang="ru-RU" b="1" i="1" dirty="0" smtClean="0">
                <a:solidFill>
                  <a:srgbClr val="3333CC"/>
                </a:solidFill>
                <a:latin typeface="Times New Roman"/>
                <a:cs typeface="Times New Roman" pitchFamily="18" charset="0"/>
              </a:rPr>
              <a:t>;</a:t>
            </a:r>
          </a:p>
          <a:p>
            <a:endParaRPr lang="ru-RU" b="1" i="1" dirty="0">
              <a:solidFill>
                <a:srgbClr val="3333CC"/>
              </a:solidFill>
              <a:latin typeface="Times New Roman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3333CC"/>
                </a:solidFill>
                <a:latin typeface="Times New Roman"/>
                <a:cs typeface="Times New Roman" pitchFamily="18" charset="0"/>
              </a:rPr>
              <a:t>	3) </a:t>
            </a:r>
            <a:r>
              <a:rPr lang="ru-RU" b="1" i="1" dirty="0" smtClean="0">
                <a:solidFill>
                  <a:srgbClr val="3333CC"/>
                </a:solidFill>
                <a:latin typeface="Times New Roman"/>
                <a:cs typeface="Times New Roman" pitchFamily="18" charset="0"/>
              </a:rPr>
              <a:t>Синергия, позволившая вовлечь бизнес в процессы самоуправления  проектов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C:\Users\User\Desktop\288939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970605" cy="980728"/>
          </a:xfrm>
          <a:prstGeom prst="rect">
            <a:avLst/>
          </a:prstGeom>
          <a:noFill/>
        </p:spPr>
      </p:pic>
      <p:pic>
        <p:nvPicPr>
          <p:cNvPr id="1026" name="Picture 2" descr="C:\Users\User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2369840" cy="1579893"/>
          </a:xfrm>
          <a:prstGeom prst="rect">
            <a:avLst/>
          </a:prstGeom>
          <a:noFill/>
        </p:spPr>
      </p:pic>
      <p:pic>
        <p:nvPicPr>
          <p:cNvPr id="1027" name="Picture 3" descr="C:\Users\User\Desktop\Bezymyannyj-2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2621161" cy="1939191"/>
          </a:xfrm>
          <a:prstGeom prst="rect">
            <a:avLst/>
          </a:prstGeom>
          <a:noFill/>
        </p:spPr>
      </p:pic>
      <p:pic>
        <p:nvPicPr>
          <p:cNvPr id="1031" name="Picture 7" descr="C:\Users\User\Desktop\baneradmink26 (2).jpg.opdownlo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941168"/>
            <a:ext cx="3359539" cy="1115367"/>
          </a:xfrm>
          <a:prstGeom prst="rect">
            <a:avLst/>
          </a:prstGeom>
          <a:noFill/>
        </p:spPr>
      </p:pic>
      <p:pic>
        <p:nvPicPr>
          <p:cNvPr id="12" name="Picture 2" descr="C:\Users\User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1800200" cy="1200133"/>
          </a:xfrm>
          <a:prstGeom prst="rect">
            <a:avLst/>
          </a:prstGeom>
          <a:noFill/>
        </p:spPr>
      </p:pic>
      <p:pic>
        <p:nvPicPr>
          <p:cNvPr id="13" name="Picture 3" descr="C:\Users\User\Desktop\Bezymyannyj-2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1440160" cy="1065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168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0800000">
            <a:off x="899592" y="1484784"/>
            <a:ext cx="7848872" cy="445415"/>
          </a:xfrm>
          <a:prstGeom prst="homePlate">
            <a:avLst/>
          </a:prstGeom>
          <a:solidFill>
            <a:srgbClr val="EAEA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6"/>
            <a:ext cx="8100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Результаты проекта в измеримых величинах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115995"/>
              </p:ext>
            </p:extLst>
          </p:nvPr>
        </p:nvGraphicFramePr>
        <p:xfrm>
          <a:off x="971600" y="2060848"/>
          <a:ext cx="7056783" cy="4187706"/>
        </p:xfrm>
        <a:graphic>
          <a:graphicData uri="http://schemas.openxmlformats.org/drawingml/2006/table">
            <a:tbl>
              <a:tblPr firstRow="1" firstCol="1" bandRow="1"/>
              <a:tblGrid>
                <a:gridCol w="703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3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Показатель, единица измерения</a:t>
                      </a:r>
                      <a:endParaRPr lang="ru-RU" sz="1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Значение показателя</a:t>
                      </a:r>
                      <a:endParaRPr lang="ru-RU" sz="1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7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новое благоустроенное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пространство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(количество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1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Организован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вело-пешеходный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маршрут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(метров)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7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Реализация первого проекта в рамках сотрудничества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Госкорпораций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органов местного самоуправления и муниципальных предприятий (рублей)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3 500 000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7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Приняли участие в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реализации проекта (количество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предприятий, учреждений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37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Посещаемость нового пространства (человек в год)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12 900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593" marR="17593" marT="28943" marB="289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6" descr="C:\Users\User\Desktop\288939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970605" cy="980728"/>
          </a:xfrm>
          <a:prstGeom prst="rect">
            <a:avLst/>
          </a:prstGeom>
          <a:noFill/>
        </p:spPr>
      </p:pic>
      <p:pic>
        <p:nvPicPr>
          <p:cNvPr id="9" name="Picture 2" descr="C:\Users\User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1584176" cy="1056117"/>
          </a:xfrm>
          <a:prstGeom prst="rect">
            <a:avLst/>
          </a:prstGeom>
          <a:noFill/>
        </p:spPr>
      </p:pic>
      <p:pic>
        <p:nvPicPr>
          <p:cNvPr id="10" name="Picture 3" descr="C:\Users\User\Desktop\Bezymyannyj-2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0"/>
            <a:ext cx="1440160" cy="1065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157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0800000">
            <a:off x="1115616" y="1124744"/>
            <a:ext cx="7848872" cy="445415"/>
          </a:xfrm>
          <a:prstGeom prst="homePlate">
            <a:avLst/>
          </a:prstGeom>
          <a:solidFill>
            <a:srgbClr val="EAEA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24744"/>
            <a:ext cx="8100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Эффект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от реализации практики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1556792"/>
            <a:ext cx="81921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1.Создание </a:t>
            </a:r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благоустроенного пространства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«Лодочки»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Популяризация синергии власти и промышленных предприятий 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Вовлечение в процессы управления территорией  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Популяризация благотворительности 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Привлечение бизнеса в процессы благоустройства посредствам насыщения новых территорий объектами общепита, событиями и освоения новых пространств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C:\Users\User\Desktop\288939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6632"/>
            <a:ext cx="970605" cy="980728"/>
          </a:xfrm>
          <a:prstGeom prst="rect">
            <a:avLst/>
          </a:prstGeom>
          <a:noFill/>
        </p:spPr>
      </p:pic>
      <p:pic>
        <p:nvPicPr>
          <p:cNvPr id="2052" name="Picture 4" descr="C:\Users\User\Downloads\1648899168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6264696" cy="2515667"/>
          </a:xfrm>
          <a:prstGeom prst="rect">
            <a:avLst/>
          </a:prstGeom>
          <a:noFill/>
        </p:spPr>
      </p:pic>
      <p:pic>
        <p:nvPicPr>
          <p:cNvPr id="10" name="Picture 3" descr="C:\Users\User\Desktop\Bezymyannyj-2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0"/>
            <a:ext cx="1440160" cy="1065461"/>
          </a:xfrm>
          <a:prstGeom prst="rect">
            <a:avLst/>
          </a:prstGeom>
          <a:noFill/>
        </p:spPr>
      </p:pic>
      <p:pic>
        <p:nvPicPr>
          <p:cNvPr id="11" name="Picture 2" descr="C:\Users\User\Desktop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0"/>
            <a:ext cx="1584176" cy="1056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644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28183" y="0"/>
            <a:ext cx="2915925" cy="6858000"/>
            <a:chOff x="10742523" y="0"/>
            <a:chExt cx="8307705" cy="107315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12886048" y="0"/>
              <a:ext cx="6163952" cy="1073149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04864" y="9485805"/>
              <a:ext cx="3245485" cy="1245870"/>
            </a:xfrm>
            <a:custGeom>
              <a:avLst/>
              <a:gdLst/>
              <a:ahLst/>
              <a:cxnLst/>
              <a:rect l="l" t="t" r="r" b="b"/>
              <a:pathLst>
                <a:path w="3245484" h="1245870">
                  <a:moveTo>
                    <a:pt x="3245136" y="0"/>
                  </a:moveTo>
                  <a:lnTo>
                    <a:pt x="0" y="1245694"/>
                  </a:lnTo>
                  <a:lnTo>
                    <a:pt x="3245136" y="1245694"/>
                  </a:lnTo>
                  <a:lnTo>
                    <a:pt x="32451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42523" y="8394700"/>
              <a:ext cx="7889383" cy="23368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2080" y="6083022"/>
            <a:ext cx="5547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5"/>
              </a:lnSpc>
            </a:pPr>
            <a:r>
              <a:rPr sz="900" spc="-59" dirty="0">
                <a:solidFill>
                  <a:srgbClr val="004897"/>
                </a:solidFill>
                <a:latin typeface="Verdana"/>
                <a:cs typeface="Verdana"/>
              </a:rPr>
              <a:t>2</a:t>
            </a:r>
            <a:endParaRPr sz="9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1560" y="980728"/>
            <a:ext cx="6444208" cy="5539465"/>
            <a:chOff x="0" y="1108735"/>
            <a:chExt cx="11255387" cy="8555558"/>
          </a:xfrm>
        </p:grpSpPr>
        <p:sp>
          <p:nvSpPr>
            <p:cNvPr id="8" name="object 8"/>
            <p:cNvSpPr/>
            <p:nvPr/>
          </p:nvSpPr>
          <p:spPr>
            <a:xfrm>
              <a:off x="0" y="1108735"/>
              <a:ext cx="11255387" cy="85555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60676" y="2454484"/>
              <a:ext cx="5984735" cy="56935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52363" y="4139006"/>
              <a:ext cx="803275" cy="709295"/>
            </a:xfrm>
            <a:custGeom>
              <a:avLst/>
              <a:gdLst/>
              <a:ahLst/>
              <a:cxnLst/>
              <a:rect l="l" t="t" r="r" b="b"/>
              <a:pathLst>
                <a:path w="803275" h="709295">
                  <a:moveTo>
                    <a:pt x="803059" y="0"/>
                  </a:moveTo>
                  <a:lnTo>
                    <a:pt x="0" y="136677"/>
                  </a:lnTo>
                  <a:lnTo>
                    <a:pt x="0" y="709218"/>
                  </a:lnTo>
                  <a:lnTo>
                    <a:pt x="803059" y="572541"/>
                  </a:lnTo>
                  <a:lnTo>
                    <a:pt x="803059" y="0"/>
                  </a:lnTo>
                  <a:close/>
                </a:path>
              </a:pathLst>
            </a:custGeom>
            <a:solidFill>
              <a:srgbClr val="000000">
                <a:alpha val="36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50381" y="4248861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10">
                  <a:moveTo>
                    <a:pt x="192176" y="0"/>
                  </a:moveTo>
                  <a:lnTo>
                    <a:pt x="148112" y="5075"/>
                  </a:lnTo>
                  <a:lnTo>
                    <a:pt x="107663" y="19533"/>
                  </a:lnTo>
                  <a:lnTo>
                    <a:pt x="71980" y="42220"/>
                  </a:lnTo>
                  <a:lnTo>
                    <a:pt x="42219" y="71983"/>
                  </a:lnTo>
                  <a:lnTo>
                    <a:pt x="19533" y="107667"/>
                  </a:lnTo>
                  <a:lnTo>
                    <a:pt x="5075" y="148120"/>
                  </a:lnTo>
                  <a:lnTo>
                    <a:pt x="0" y="192189"/>
                  </a:lnTo>
                  <a:lnTo>
                    <a:pt x="5075" y="236253"/>
                  </a:lnTo>
                  <a:lnTo>
                    <a:pt x="19533" y="276704"/>
                  </a:lnTo>
                  <a:lnTo>
                    <a:pt x="42219" y="312389"/>
                  </a:lnTo>
                  <a:lnTo>
                    <a:pt x="71980" y="342153"/>
                  </a:lnTo>
                  <a:lnTo>
                    <a:pt x="107663" y="364842"/>
                  </a:lnTo>
                  <a:lnTo>
                    <a:pt x="148112" y="379301"/>
                  </a:lnTo>
                  <a:lnTo>
                    <a:pt x="192176" y="384378"/>
                  </a:lnTo>
                  <a:lnTo>
                    <a:pt x="236244" y="379301"/>
                  </a:lnTo>
                  <a:lnTo>
                    <a:pt x="276697" y="364842"/>
                  </a:lnTo>
                  <a:lnTo>
                    <a:pt x="312382" y="342153"/>
                  </a:lnTo>
                  <a:lnTo>
                    <a:pt x="342144" y="312389"/>
                  </a:lnTo>
                  <a:lnTo>
                    <a:pt x="364831" y="276704"/>
                  </a:lnTo>
                  <a:lnTo>
                    <a:pt x="379289" y="236253"/>
                  </a:lnTo>
                  <a:lnTo>
                    <a:pt x="384365" y="192189"/>
                  </a:lnTo>
                  <a:lnTo>
                    <a:pt x="379289" y="148120"/>
                  </a:lnTo>
                  <a:lnTo>
                    <a:pt x="364831" y="107667"/>
                  </a:lnTo>
                  <a:lnTo>
                    <a:pt x="342144" y="71983"/>
                  </a:lnTo>
                  <a:lnTo>
                    <a:pt x="312382" y="42220"/>
                  </a:lnTo>
                  <a:lnTo>
                    <a:pt x="276697" y="19533"/>
                  </a:lnTo>
                  <a:lnTo>
                    <a:pt x="236244" y="5075"/>
                  </a:lnTo>
                  <a:lnTo>
                    <a:pt x="192176" y="0"/>
                  </a:lnTo>
                  <a:close/>
                </a:path>
              </a:pathLst>
            </a:custGeom>
            <a:solidFill>
              <a:srgbClr val="004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0381" y="4248861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10">
                  <a:moveTo>
                    <a:pt x="192176" y="0"/>
                  </a:moveTo>
                  <a:lnTo>
                    <a:pt x="236244" y="5075"/>
                  </a:lnTo>
                  <a:lnTo>
                    <a:pt x="276697" y="19533"/>
                  </a:lnTo>
                  <a:lnTo>
                    <a:pt x="312382" y="42220"/>
                  </a:lnTo>
                  <a:lnTo>
                    <a:pt x="342144" y="71983"/>
                  </a:lnTo>
                  <a:lnTo>
                    <a:pt x="364831" y="107667"/>
                  </a:lnTo>
                  <a:lnTo>
                    <a:pt x="379289" y="148120"/>
                  </a:lnTo>
                  <a:lnTo>
                    <a:pt x="384365" y="192189"/>
                  </a:lnTo>
                  <a:lnTo>
                    <a:pt x="379289" y="236253"/>
                  </a:lnTo>
                  <a:lnTo>
                    <a:pt x="364831" y="276704"/>
                  </a:lnTo>
                  <a:lnTo>
                    <a:pt x="342144" y="312389"/>
                  </a:lnTo>
                  <a:lnTo>
                    <a:pt x="312382" y="342153"/>
                  </a:lnTo>
                  <a:lnTo>
                    <a:pt x="276697" y="364842"/>
                  </a:lnTo>
                  <a:lnTo>
                    <a:pt x="236244" y="379301"/>
                  </a:lnTo>
                  <a:lnTo>
                    <a:pt x="192176" y="384378"/>
                  </a:lnTo>
                  <a:lnTo>
                    <a:pt x="148112" y="379301"/>
                  </a:lnTo>
                  <a:lnTo>
                    <a:pt x="107663" y="364842"/>
                  </a:lnTo>
                  <a:lnTo>
                    <a:pt x="71980" y="342153"/>
                  </a:lnTo>
                  <a:lnTo>
                    <a:pt x="42219" y="312389"/>
                  </a:lnTo>
                  <a:lnTo>
                    <a:pt x="19533" y="276704"/>
                  </a:lnTo>
                  <a:lnTo>
                    <a:pt x="5075" y="236253"/>
                  </a:lnTo>
                  <a:lnTo>
                    <a:pt x="0" y="192189"/>
                  </a:lnTo>
                  <a:lnTo>
                    <a:pt x="5075" y="148120"/>
                  </a:lnTo>
                  <a:lnTo>
                    <a:pt x="19533" y="107667"/>
                  </a:lnTo>
                  <a:lnTo>
                    <a:pt x="42219" y="71983"/>
                  </a:lnTo>
                  <a:lnTo>
                    <a:pt x="71980" y="42220"/>
                  </a:lnTo>
                  <a:lnTo>
                    <a:pt x="107663" y="19533"/>
                  </a:lnTo>
                  <a:lnTo>
                    <a:pt x="148112" y="5075"/>
                  </a:lnTo>
                  <a:lnTo>
                    <a:pt x="192176" y="0"/>
                  </a:lnTo>
                  <a:close/>
                </a:path>
              </a:pathLst>
            </a:custGeom>
            <a:ln w="56057">
              <a:solidFill>
                <a:srgbClr val="FF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65455" y="5022506"/>
              <a:ext cx="952500" cy="571500"/>
            </a:xfrm>
            <a:custGeom>
              <a:avLst/>
              <a:gdLst/>
              <a:ahLst/>
              <a:cxnLst/>
              <a:rect l="l" t="t" r="r" b="b"/>
              <a:pathLst>
                <a:path w="952500" h="571500">
                  <a:moveTo>
                    <a:pt x="292315" y="0"/>
                  </a:moveTo>
                  <a:lnTo>
                    <a:pt x="119786" y="75577"/>
                  </a:lnTo>
                  <a:lnTo>
                    <a:pt x="1422" y="151155"/>
                  </a:lnTo>
                  <a:lnTo>
                    <a:pt x="0" y="175387"/>
                  </a:lnTo>
                  <a:lnTo>
                    <a:pt x="35255" y="253263"/>
                  </a:lnTo>
                  <a:lnTo>
                    <a:pt x="51053" y="229133"/>
                  </a:lnTo>
                  <a:lnTo>
                    <a:pt x="187604" y="165823"/>
                  </a:lnTo>
                  <a:lnTo>
                    <a:pt x="281965" y="116179"/>
                  </a:lnTo>
                  <a:lnTo>
                    <a:pt x="342798" y="124866"/>
                  </a:lnTo>
                  <a:lnTo>
                    <a:pt x="342798" y="157137"/>
                  </a:lnTo>
                  <a:lnTo>
                    <a:pt x="383768" y="193128"/>
                  </a:lnTo>
                  <a:lnTo>
                    <a:pt x="432180" y="193128"/>
                  </a:lnTo>
                  <a:lnTo>
                    <a:pt x="485571" y="201828"/>
                  </a:lnTo>
                  <a:lnTo>
                    <a:pt x="508227" y="221996"/>
                  </a:lnTo>
                  <a:lnTo>
                    <a:pt x="525374" y="236386"/>
                  </a:lnTo>
                  <a:lnTo>
                    <a:pt x="536473" y="244030"/>
                  </a:lnTo>
                  <a:lnTo>
                    <a:pt x="608456" y="266382"/>
                  </a:lnTo>
                  <a:lnTo>
                    <a:pt x="636751" y="299900"/>
                  </a:lnTo>
                  <a:lnTo>
                    <a:pt x="654089" y="341279"/>
                  </a:lnTo>
                  <a:lnTo>
                    <a:pt x="655637" y="369430"/>
                  </a:lnTo>
                  <a:lnTo>
                    <a:pt x="700328" y="400456"/>
                  </a:lnTo>
                  <a:lnTo>
                    <a:pt x="757440" y="401701"/>
                  </a:lnTo>
                  <a:lnTo>
                    <a:pt x="789711" y="436448"/>
                  </a:lnTo>
                  <a:lnTo>
                    <a:pt x="794677" y="510946"/>
                  </a:lnTo>
                  <a:lnTo>
                    <a:pt x="825845" y="566961"/>
                  </a:lnTo>
                  <a:lnTo>
                    <a:pt x="829976" y="571474"/>
                  </a:lnTo>
                  <a:lnTo>
                    <a:pt x="832469" y="564538"/>
                  </a:lnTo>
                  <a:lnTo>
                    <a:pt x="836510" y="546455"/>
                  </a:lnTo>
                  <a:lnTo>
                    <a:pt x="846616" y="512429"/>
                  </a:lnTo>
                  <a:lnTo>
                    <a:pt x="878591" y="463232"/>
                  </a:lnTo>
                  <a:lnTo>
                    <a:pt x="935455" y="440916"/>
                  </a:lnTo>
                  <a:lnTo>
                    <a:pt x="952138" y="438683"/>
                  </a:lnTo>
                  <a:lnTo>
                    <a:pt x="947532" y="432621"/>
                  </a:lnTo>
                  <a:lnTo>
                    <a:pt x="748499" y="319811"/>
                  </a:lnTo>
                  <a:lnTo>
                    <a:pt x="702551" y="284097"/>
                  </a:lnTo>
                  <a:lnTo>
                    <a:pt x="665134" y="245468"/>
                  </a:lnTo>
                  <a:lnTo>
                    <a:pt x="634801" y="204755"/>
                  </a:lnTo>
                  <a:lnTo>
                    <a:pt x="610101" y="162789"/>
                  </a:lnTo>
                  <a:lnTo>
                    <a:pt x="589586" y="120401"/>
                  </a:lnTo>
                  <a:lnTo>
                    <a:pt x="571804" y="78422"/>
                  </a:lnTo>
                  <a:lnTo>
                    <a:pt x="436333" y="1422"/>
                  </a:lnTo>
                  <a:lnTo>
                    <a:pt x="292315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65468" y="5022506"/>
              <a:ext cx="952500" cy="563880"/>
            </a:xfrm>
            <a:custGeom>
              <a:avLst/>
              <a:gdLst/>
              <a:ahLst/>
              <a:cxnLst/>
              <a:rect l="l" t="t" r="r" b="b"/>
              <a:pathLst>
                <a:path w="952500" h="563879">
                  <a:moveTo>
                    <a:pt x="587773" y="116166"/>
                  </a:moveTo>
                  <a:lnTo>
                    <a:pt x="281965" y="116166"/>
                  </a:lnTo>
                  <a:lnTo>
                    <a:pt x="342785" y="124866"/>
                  </a:lnTo>
                  <a:lnTo>
                    <a:pt x="342785" y="157137"/>
                  </a:lnTo>
                  <a:lnTo>
                    <a:pt x="383755" y="193128"/>
                  </a:lnTo>
                  <a:lnTo>
                    <a:pt x="432155" y="193128"/>
                  </a:lnTo>
                  <a:lnTo>
                    <a:pt x="485546" y="201815"/>
                  </a:lnTo>
                  <a:lnTo>
                    <a:pt x="524513" y="236886"/>
                  </a:lnTo>
                  <a:lnTo>
                    <a:pt x="608456" y="266382"/>
                  </a:lnTo>
                  <a:lnTo>
                    <a:pt x="625798" y="286625"/>
                  </a:lnTo>
                  <a:lnTo>
                    <a:pt x="650392" y="324374"/>
                  </a:lnTo>
                  <a:lnTo>
                    <a:pt x="655637" y="369417"/>
                  </a:lnTo>
                  <a:lnTo>
                    <a:pt x="700328" y="400456"/>
                  </a:lnTo>
                  <a:lnTo>
                    <a:pt x="757440" y="401688"/>
                  </a:lnTo>
                  <a:lnTo>
                    <a:pt x="789711" y="436460"/>
                  </a:lnTo>
                  <a:lnTo>
                    <a:pt x="794677" y="510946"/>
                  </a:lnTo>
                  <a:lnTo>
                    <a:pt x="816889" y="550697"/>
                  </a:lnTo>
                  <a:lnTo>
                    <a:pt x="823943" y="563511"/>
                  </a:lnTo>
                  <a:lnTo>
                    <a:pt x="832694" y="563511"/>
                  </a:lnTo>
                  <a:lnTo>
                    <a:pt x="836510" y="546442"/>
                  </a:lnTo>
                  <a:lnTo>
                    <a:pt x="846616" y="512422"/>
                  </a:lnTo>
                  <a:lnTo>
                    <a:pt x="878591" y="463221"/>
                  </a:lnTo>
                  <a:lnTo>
                    <a:pt x="935442" y="440903"/>
                  </a:lnTo>
                  <a:lnTo>
                    <a:pt x="952123" y="438670"/>
                  </a:lnTo>
                  <a:lnTo>
                    <a:pt x="947523" y="432608"/>
                  </a:lnTo>
                  <a:lnTo>
                    <a:pt x="748499" y="319811"/>
                  </a:lnTo>
                  <a:lnTo>
                    <a:pt x="702550" y="284093"/>
                  </a:lnTo>
                  <a:lnTo>
                    <a:pt x="665130" y="245463"/>
                  </a:lnTo>
                  <a:lnTo>
                    <a:pt x="634793" y="204750"/>
                  </a:lnTo>
                  <a:lnTo>
                    <a:pt x="610088" y="162786"/>
                  </a:lnTo>
                  <a:lnTo>
                    <a:pt x="589567" y="120400"/>
                  </a:lnTo>
                  <a:lnTo>
                    <a:pt x="587773" y="116166"/>
                  </a:lnTo>
                  <a:close/>
                </a:path>
                <a:path w="952500" h="563879">
                  <a:moveTo>
                    <a:pt x="292303" y="0"/>
                  </a:moveTo>
                  <a:lnTo>
                    <a:pt x="119773" y="75552"/>
                  </a:lnTo>
                  <a:lnTo>
                    <a:pt x="1422" y="151142"/>
                  </a:lnTo>
                  <a:lnTo>
                    <a:pt x="0" y="175399"/>
                  </a:lnTo>
                  <a:lnTo>
                    <a:pt x="35242" y="253263"/>
                  </a:lnTo>
                  <a:lnTo>
                    <a:pt x="51028" y="229146"/>
                  </a:lnTo>
                  <a:lnTo>
                    <a:pt x="187591" y="165811"/>
                  </a:lnTo>
                  <a:lnTo>
                    <a:pt x="281965" y="116166"/>
                  </a:lnTo>
                  <a:lnTo>
                    <a:pt x="587773" y="116166"/>
                  </a:lnTo>
                  <a:lnTo>
                    <a:pt x="571779" y="78422"/>
                  </a:lnTo>
                  <a:lnTo>
                    <a:pt x="436321" y="1422"/>
                  </a:lnTo>
                  <a:lnTo>
                    <a:pt x="292303" y="0"/>
                  </a:lnTo>
                  <a:close/>
                </a:path>
              </a:pathLst>
            </a:custGeom>
            <a:solidFill>
              <a:srgbClr val="A700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65467" y="5124809"/>
              <a:ext cx="78105" cy="123825"/>
            </a:xfrm>
            <a:custGeom>
              <a:avLst/>
              <a:gdLst/>
              <a:ahLst/>
              <a:cxnLst/>
              <a:rect l="l" t="t" r="r" b="b"/>
              <a:pathLst>
                <a:path w="78104" h="123825">
                  <a:moveTo>
                    <a:pt x="77890" y="0"/>
                  </a:moveTo>
                  <a:lnTo>
                    <a:pt x="1422" y="48840"/>
                  </a:lnTo>
                  <a:lnTo>
                    <a:pt x="0" y="73097"/>
                  </a:lnTo>
                  <a:lnTo>
                    <a:pt x="22779" y="123426"/>
                  </a:lnTo>
                  <a:lnTo>
                    <a:pt x="77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88253" y="5084204"/>
              <a:ext cx="128905" cy="191770"/>
            </a:xfrm>
            <a:custGeom>
              <a:avLst/>
              <a:gdLst/>
              <a:ahLst/>
              <a:cxnLst/>
              <a:rect l="l" t="t" r="r" b="b"/>
              <a:pathLst>
                <a:path w="128904" h="191770">
                  <a:moveTo>
                    <a:pt x="128627" y="0"/>
                  </a:moveTo>
                  <a:lnTo>
                    <a:pt x="96987" y="13855"/>
                  </a:lnTo>
                  <a:lnTo>
                    <a:pt x="55116" y="40598"/>
                  </a:lnTo>
                  <a:lnTo>
                    <a:pt x="0" y="164044"/>
                  </a:lnTo>
                  <a:lnTo>
                    <a:pt x="12456" y="191566"/>
                  </a:lnTo>
                  <a:lnTo>
                    <a:pt x="28242" y="167448"/>
                  </a:lnTo>
                  <a:lnTo>
                    <a:pt x="60555" y="152462"/>
                  </a:lnTo>
                  <a:lnTo>
                    <a:pt x="128627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48808" y="5054057"/>
              <a:ext cx="137160" cy="182880"/>
            </a:xfrm>
            <a:custGeom>
              <a:avLst/>
              <a:gdLst/>
              <a:ahLst/>
              <a:cxnLst/>
              <a:rect l="l" t="t" r="r" b="b"/>
              <a:pathLst>
                <a:path w="137159" h="182879">
                  <a:moveTo>
                    <a:pt x="136912" y="0"/>
                  </a:moveTo>
                  <a:lnTo>
                    <a:pt x="68071" y="30146"/>
                  </a:lnTo>
                  <a:lnTo>
                    <a:pt x="0" y="182609"/>
                  </a:lnTo>
                  <a:lnTo>
                    <a:pt x="69841" y="150218"/>
                  </a:lnTo>
                  <a:lnTo>
                    <a:pt x="13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18647" y="5023908"/>
              <a:ext cx="136525" cy="180975"/>
            </a:xfrm>
            <a:custGeom>
              <a:avLst/>
              <a:gdLst/>
              <a:ahLst/>
              <a:cxnLst/>
              <a:rect l="l" t="t" r="r" b="b"/>
              <a:pathLst>
                <a:path w="136525" h="180975">
                  <a:moveTo>
                    <a:pt x="135923" y="0"/>
                  </a:moveTo>
                  <a:lnTo>
                    <a:pt x="67065" y="30153"/>
                  </a:lnTo>
                  <a:lnTo>
                    <a:pt x="0" y="180369"/>
                  </a:lnTo>
                  <a:lnTo>
                    <a:pt x="34412" y="164409"/>
                  </a:lnTo>
                  <a:lnTo>
                    <a:pt x="71145" y="145086"/>
                  </a:lnTo>
                  <a:lnTo>
                    <a:pt x="135923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89792" y="5022506"/>
              <a:ext cx="120650" cy="146685"/>
            </a:xfrm>
            <a:custGeom>
              <a:avLst/>
              <a:gdLst/>
              <a:ahLst/>
              <a:cxnLst/>
              <a:rect l="l" t="t" r="r" b="b"/>
              <a:pathLst>
                <a:path w="120650" h="146685">
                  <a:moveTo>
                    <a:pt x="67978" y="0"/>
                  </a:moveTo>
                  <a:lnTo>
                    <a:pt x="64777" y="1401"/>
                  </a:lnTo>
                  <a:lnTo>
                    <a:pt x="0" y="146488"/>
                  </a:lnTo>
                  <a:lnTo>
                    <a:pt x="57640" y="116166"/>
                  </a:lnTo>
                  <a:lnTo>
                    <a:pt x="68918" y="116166"/>
                  </a:lnTo>
                  <a:lnTo>
                    <a:pt x="120554" y="519"/>
                  </a:lnTo>
                  <a:lnTo>
                    <a:pt x="67978" y="0"/>
                  </a:lnTo>
                  <a:close/>
                </a:path>
                <a:path w="120650" h="146685">
                  <a:moveTo>
                    <a:pt x="68918" y="116166"/>
                  </a:moveTo>
                  <a:lnTo>
                    <a:pt x="57640" y="116166"/>
                  </a:lnTo>
                  <a:lnTo>
                    <a:pt x="68241" y="117683"/>
                  </a:lnTo>
                  <a:lnTo>
                    <a:pt x="68918" y="116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8038" y="5023026"/>
              <a:ext cx="107950" cy="128905"/>
            </a:xfrm>
            <a:custGeom>
              <a:avLst/>
              <a:gdLst/>
              <a:ahLst/>
              <a:cxnLst/>
              <a:rect l="l" t="t" r="r" b="b"/>
              <a:pathLst>
                <a:path w="107950" h="128904">
                  <a:moveTo>
                    <a:pt x="52311" y="0"/>
                  </a:moveTo>
                  <a:lnTo>
                    <a:pt x="0" y="117164"/>
                  </a:lnTo>
                  <a:lnTo>
                    <a:pt x="50215" y="124347"/>
                  </a:lnTo>
                  <a:lnTo>
                    <a:pt x="50215" y="128741"/>
                  </a:lnTo>
                  <a:lnTo>
                    <a:pt x="107452" y="544"/>
                  </a:lnTo>
                  <a:lnTo>
                    <a:pt x="52311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08253" y="5023570"/>
              <a:ext cx="109220" cy="183515"/>
            </a:xfrm>
            <a:custGeom>
              <a:avLst/>
              <a:gdLst/>
              <a:ahLst/>
              <a:cxnLst/>
              <a:rect l="l" t="t" r="r" b="b"/>
              <a:pathLst>
                <a:path w="109220" h="183514">
                  <a:moveTo>
                    <a:pt x="57237" y="0"/>
                  </a:moveTo>
                  <a:lnTo>
                    <a:pt x="0" y="128196"/>
                  </a:lnTo>
                  <a:lnTo>
                    <a:pt x="0" y="156073"/>
                  </a:lnTo>
                  <a:lnTo>
                    <a:pt x="30838" y="183164"/>
                  </a:lnTo>
                  <a:lnTo>
                    <a:pt x="108628" y="8938"/>
                  </a:lnTo>
                  <a:lnTo>
                    <a:pt x="93535" y="358"/>
                  </a:lnTo>
                  <a:lnTo>
                    <a:pt x="572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39089" y="5032505"/>
              <a:ext cx="122555" cy="183515"/>
            </a:xfrm>
            <a:custGeom>
              <a:avLst/>
              <a:gdLst/>
              <a:ahLst/>
              <a:cxnLst/>
              <a:rect l="l" t="t" r="r" b="b"/>
              <a:pathLst>
                <a:path w="122554" h="183514">
                  <a:moveTo>
                    <a:pt x="77786" y="0"/>
                  </a:moveTo>
                  <a:lnTo>
                    <a:pt x="0" y="174227"/>
                  </a:lnTo>
                  <a:lnTo>
                    <a:pt x="10134" y="183130"/>
                  </a:lnTo>
                  <a:lnTo>
                    <a:pt x="51417" y="183130"/>
                  </a:lnTo>
                  <a:lnTo>
                    <a:pt x="121967" y="25114"/>
                  </a:lnTo>
                  <a:lnTo>
                    <a:pt x="77786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90507" y="5057619"/>
              <a:ext cx="114935" cy="165735"/>
            </a:xfrm>
            <a:custGeom>
              <a:avLst/>
              <a:gdLst/>
              <a:ahLst/>
              <a:cxnLst/>
              <a:rect l="l" t="t" r="r" b="b"/>
              <a:pathLst>
                <a:path w="114934" h="165735">
                  <a:moveTo>
                    <a:pt x="70550" y="0"/>
                  </a:moveTo>
                  <a:lnTo>
                    <a:pt x="0" y="158015"/>
                  </a:lnTo>
                  <a:lnTo>
                    <a:pt x="7116" y="158015"/>
                  </a:lnTo>
                  <a:lnTo>
                    <a:pt x="52110" y="165336"/>
                  </a:lnTo>
                  <a:lnTo>
                    <a:pt x="114721" y="25108"/>
                  </a:lnTo>
                  <a:lnTo>
                    <a:pt x="70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42622" y="5082730"/>
              <a:ext cx="102235" cy="172085"/>
            </a:xfrm>
            <a:custGeom>
              <a:avLst/>
              <a:gdLst/>
              <a:ahLst/>
              <a:cxnLst/>
              <a:rect l="l" t="t" r="r" b="b"/>
              <a:pathLst>
                <a:path w="102234" h="172085">
                  <a:moveTo>
                    <a:pt x="62608" y="0"/>
                  </a:moveTo>
                  <a:lnTo>
                    <a:pt x="0" y="140226"/>
                  </a:lnTo>
                  <a:lnTo>
                    <a:pt x="8390" y="141592"/>
                  </a:lnTo>
                  <a:lnTo>
                    <a:pt x="33639" y="164597"/>
                  </a:lnTo>
                  <a:lnTo>
                    <a:pt x="41440" y="171458"/>
                  </a:lnTo>
                  <a:lnTo>
                    <a:pt x="102046" y="35716"/>
                  </a:lnTo>
                  <a:lnTo>
                    <a:pt x="94623" y="18198"/>
                  </a:lnTo>
                  <a:lnTo>
                    <a:pt x="62608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84059" y="5118455"/>
              <a:ext cx="88900" cy="156845"/>
            </a:xfrm>
            <a:custGeom>
              <a:avLst/>
              <a:gdLst/>
              <a:ahLst/>
              <a:cxnLst/>
              <a:rect l="l" t="t" r="r" b="b"/>
              <a:pathLst>
                <a:path w="88900" h="156845">
                  <a:moveTo>
                    <a:pt x="88709" y="61099"/>
                  </a:moveTo>
                  <a:lnTo>
                    <a:pt x="70967" y="24460"/>
                  </a:lnTo>
                  <a:lnTo>
                    <a:pt x="60604" y="0"/>
                  </a:lnTo>
                  <a:lnTo>
                    <a:pt x="0" y="135737"/>
                  </a:lnTo>
                  <a:lnTo>
                    <a:pt x="5918" y="140944"/>
                  </a:lnTo>
                  <a:lnTo>
                    <a:pt x="12877" y="146024"/>
                  </a:lnTo>
                  <a:lnTo>
                    <a:pt x="17843" y="148082"/>
                  </a:lnTo>
                  <a:lnTo>
                    <a:pt x="45974" y="156819"/>
                  </a:lnTo>
                  <a:lnTo>
                    <a:pt x="88709" y="61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30037" y="5179547"/>
              <a:ext cx="74930" cy="113664"/>
            </a:xfrm>
            <a:custGeom>
              <a:avLst/>
              <a:gdLst/>
              <a:ahLst/>
              <a:cxnLst/>
              <a:rect l="l" t="t" r="r" b="b"/>
              <a:pathLst>
                <a:path w="74929" h="113664">
                  <a:moveTo>
                    <a:pt x="42736" y="0"/>
                  </a:moveTo>
                  <a:lnTo>
                    <a:pt x="0" y="95719"/>
                  </a:lnTo>
                  <a:lnTo>
                    <a:pt x="43887" y="109342"/>
                  </a:lnTo>
                  <a:lnTo>
                    <a:pt x="47446" y="113497"/>
                  </a:lnTo>
                  <a:lnTo>
                    <a:pt x="74348" y="53245"/>
                  </a:lnTo>
                  <a:lnTo>
                    <a:pt x="70223" y="47710"/>
                  </a:lnTo>
                  <a:lnTo>
                    <a:pt x="45518" y="5746"/>
                  </a:lnTo>
                  <a:lnTo>
                    <a:pt x="42736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77484" y="5232792"/>
              <a:ext cx="62865" cy="105410"/>
            </a:xfrm>
            <a:custGeom>
              <a:avLst/>
              <a:gdLst/>
              <a:ahLst/>
              <a:cxnLst/>
              <a:rect l="l" t="t" r="r" b="b"/>
              <a:pathLst>
                <a:path w="62865" h="105410">
                  <a:moveTo>
                    <a:pt x="26901" y="0"/>
                  </a:moveTo>
                  <a:lnTo>
                    <a:pt x="0" y="60252"/>
                  </a:lnTo>
                  <a:lnTo>
                    <a:pt x="13781" y="76339"/>
                  </a:lnTo>
                  <a:lnTo>
                    <a:pt x="23440" y="87741"/>
                  </a:lnTo>
                  <a:lnTo>
                    <a:pt x="28908" y="94490"/>
                  </a:lnTo>
                  <a:lnTo>
                    <a:pt x="33676" y="100775"/>
                  </a:lnTo>
                  <a:lnTo>
                    <a:pt x="35269" y="105288"/>
                  </a:lnTo>
                  <a:lnTo>
                    <a:pt x="62327" y="44688"/>
                  </a:lnTo>
                  <a:lnTo>
                    <a:pt x="53114" y="35177"/>
                  </a:lnTo>
                  <a:lnTo>
                    <a:pt x="26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12757" y="5277486"/>
              <a:ext cx="66040" cy="127000"/>
            </a:xfrm>
            <a:custGeom>
              <a:avLst/>
              <a:gdLst/>
              <a:ahLst/>
              <a:cxnLst/>
              <a:rect l="l" t="t" r="r" b="b"/>
              <a:pathLst>
                <a:path w="66040" h="127000">
                  <a:moveTo>
                    <a:pt x="27058" y="0"/>
                  </a:moveTo>
                  <a:lnTo>
                    <a:pt x="0" y="60604"/>
                  </a:lnTo>
                  <a:lnTo>
                    <a:pt x="3102" y="69395"/>
                  </a:lnTo>
                  <a:lnTo>
                    <a:pt x="6171" y="88989"/>
                  </a:lnTo>
                  <a:lnTo>
                    <a:pt x="7842" y="106718"/>
                  </a:lnTo>
                  <a:lnTo>
                    <a:pt x="8347" y="114438"/>
                  </a:lnTo>
                  <a:lnTo>
                    <a:pt x="25904" y="126632"/>
                  </a:lnTo>
                  <a:lnTo>
                    <a:pt x="65790" y="37299"/>
                  </a:lnTo>
                  <a:lnTo>
                    <a:pt x="55260" y="29114"/>
                  </a:lnTo>
                  <a:lnTo>
                    <a:pt x="27058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38662" y="5314785"/>
              <a:ext cx="81915" cy="109220"/>
            </a:xfrm>
            <a:custGeom>
              <a:avLst/>
              <a:gdLst/>
              <a:ahLst/>
              <a:cxnLst/>
              <a:rect l="l" t="t" r="r" b="b"/>
              <a:pathLst>
                <a:path w="81915" h="109220">
                  <a:moveTo>
                    <a:pt x="39885" y="0"/>
                  </a:moveTo>
                  <a:lnTo>
                    <a:pt x="0" y="89332"/>
                  </a:lnTo>
                  <a:lnTo>
                    <a:pt x="27134" y="108178"/>
                  </a:lnTo>
                  <a:lnTo>
                    <a:pt x="46773" y="108601"/>
                  </a:lnTo>
                  <a:lnTo>
                    <a:pt x="81421" y="30999"/>
                  </a:lnTo>
                  <a:lnTo>
                    <a:pt x="75305" y="27533"/>
                  </a:lnTo>
                  <a:lnTo>
                    <a:pt x="39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5452" y="5345791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34643" y="0"/>
                  </a:moveTo>
                  <a:lnTo>
                    <a:pt x="0" y="77595"/>
                  </a:lnTo>
                  <a:lnTo>
                    <a:pt x="37455" y="78403"/>
                  </a:lnTo>
                  <a:lnTo>
                    <a:pt x="49320" y="91187"/>
                  </a:lnTo>
                  <a:lnTo>
                    <a:pt x="78847" y="25053"/>
                  </a:lnTo>
                  <a:lnTo>
                    <a:pt x="34643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34772" y="5370844"/>
              <a:ext cx="74295" cy="137160"/>
            </a:xfrm>
            <a:custGeom>
              <a:avLst/>
              <a:gdLst/>
              <a:ahLst/>
              <a:cxnLst/>
              <a:rect l="l" t="t" r="r" b="b"/>
              <a:pathLst>
                <a:path w="74295" h="137160">
                  <a:moveTo>
                    <a:pt x="29527" y="0"/>
                  </a:moveTo>
                  <a:lnTo>
                    <a:pt x="0" y="66134"/>
                  </a:lnTo>
                  <a:lnTo>
                    <a:pt x="20406" y="88123"/>
                  </a:lnTo>
                  <a:lnTo>
                    <a:pt x="23673" y="137137"/>
                  </a:lnTo>
                  <a:lnTo>
                    <a:pt x="73721" y="25046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58446" y="5395889"/>
              <a:ext cx="94615" cy="179705"/>
            </a:xfrm>
            <a:custGeom>
              <a:avLst/>
              <a:gdLst/>
              <a:ahLst/>
              <a:cxnLst/>
              <a:rect l="l" t="t" r="r" b="b"/>
              <a:pathLst>
                <a:path w="94615" h="179704">
                  <a:moveTo>
                    <a:pt x="50044" y="0"/>
                  </a:moveTo>
                  <a:lnTo>
                    <a:pt x="0" y="112086"/>
                  </a:lnTo>
                  <a:lnTo>
                    <a:pt x="1698" y="137563"/>
                  </a:lnTo>
                  <a:lnTo>
                    <a:pt x="25223" y="179640"/>
                  </a:lnTo>
                  <a:lnTo>
                    <a:pt x="94244" y="25050"/>
                  </a:lnTo>
                  <a:lnTo>
                    <a:pt x="50044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83669" y="5420940"/>
              <a:ext cx="113664" cy="165100"/>
            </a:xfrm>
            <a:custGeom>
              <a:avLst/>
              <a:gdLst/>
              <a:ahLst/>
              <a:cxnLst/>
              <a:rect l="l" t="t" r="r" b="b"/>
              <a:pathLst>
                <a:path w="113665" h="165100">
                  <a:moveTo>
                    <a:pt x="69020" y="0"/>
                  </a:moveTo>
                  <a:lnTo>
                    <a:pt x="0" y="154590"/>
                  </a:lnTo>
                  <a:lnTo>
                    <a:pt x="1646" y="157534"/>
                  </a:lnTo>
                  <a:lnTo>
                    <a:pt x="5697" y="165078"/>
                  </a:lnTo>
                  <a:lnTo>
                    <a:pt x="14486" y="165078"/>
                  </a:lnTo>
                  <a:lnTo>
                    <a:pt x="15375" y="160938"/>
                  </a:lnTo>
                  <a:lnTo>
                    <a:pt x="16505" y="155235"/>
                  </a:lnTo>
                  <a:lnTo>
                    <a:pt x="18308" y="148009"/>
                  </a:lnTo>
                  <a:lnTo>
                    <a:pt x="41698" y="86195"/>
                  </a:lnTo>
                  <a:lnTo>
                    <a:pt x="86710" y="49927"/>
                  </a:lnTo>
                  <a:lnTo>
                    <a:pt x="103993" y="45706"/>
                  </a:lnTo>
                  <a:lnTo>
                    <a:pt x="113217" y="25048"/>
                  </a:lnTo>
                  <a:lnTo>
                    <a:pt x="69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87683" y="5445996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4">
                  <a:moveTo>
                    <a:pt x="9217" y="0"/>
                  </a:moveTo>
                  <a:lnTo>
                    <a:pt x="0" y="20645"/>
                  </a:lnTo>
                  <a:lnTo>
                    <a:pt x="13227" y="17414"/>
                  </a:lnTo>
                  <a:lnTo>
                    <a:pt x="29908" y="15181"/>
                  </a:lnTo>
                  <a:lnTo>
                    <a:pt x="25308" y="9119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12798" y="5444832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10">
                  <a:moveTo>
                    <a:pt x="192176" y="0"/>
                  </a:moveTo>
                  <a:lnTo>
                    <a:pt x="148112" y="5075"/>
                  </a:lnTo>
                  <a:lnTo>
                    <a:pt x="107663" y="19533"/>
                  </a:lnTo>
                  <a:lnTo>
                    <a:pt x="71980" y="42219"/>
                  </a:lnTo>
                  <a:lnTo>
                    <a:pt x="42219" y="71980"/>
                  </a:lnTo>
                  <a:lnTo>
                    <a:pt x="19533" y="107663"/>
                  </a:lnTo>
                  <a:lnTo>
                    <a:pt x="5075" y="148112"/>
                  </a:lnTo>
                  <a:lnTo>
                    <a:pt x="0" y="192176"/>
                  </a:lnTo>
                  <a:lnTo>
                    <a:pt x="5075" y="236245"/>
                  </a:lnTo>
                  <a:lnTo>
                    <a:pt x="19533" y="276700"/>
                  </a:lnTo>
                  <a:lnTo>
                    <a:pt x="42219" y="312387"/>
                  </a:lnTo>
                  <a:lnTo>
                    <a:pt x="71980" y="342152"/>
                  </a:lnTo>
                  <a:lnTo>
                    <a:pt x="107663" y="364841"/>
                  </a:lnTo>
                  <a:lnTo>
                    <a:pt x="148112" y="379301"/>
                  </a:lnTo>
                  <a:lnTo>
                    <a:pt x="192176" y="384378"/>
                  </a:lnTo>
                  <a:lnTo>
                    <a:pt x="236243" y="379301"/>
                  </a:lnTo>
                  <a:lnTo>
                    <a:pt x="276695" y="364841"/>
                  </a:lnTo>
                  <a:lnTo>
                    <a:pt x="312377" y="342152"/>
                  </a:lnTo>
                  <a:lnTo>
                    <a:pt x="342137" y="312387"/>
                  </a:lnTo>
                  <a:lnTo>
                    <a:pt x="364821" y="276700"/>
                  </a:lnTo>
                  <a:lnTo>
                    <a:pt x="379277" y="236245"/>
                  </a:lnTo>
                  <a:lnTo>
                    <a:pt x="384352" y="192176"/>
                  </a:lnTo>
                  <a:lnTo>
                    <a:pt x="379277" y="148112"/>
                  </a:lnTo>
                  <a:lnTo>
                    <a:pt x="364821" y="107663"/>
                  </a:lnTo>
                  <a:lnTo>
                    <a:pt x="342137" y="71980"/>
                  </a:lnTo>
                  <a:lnTo>
                    <a:pt x="312377" y="42219"/>
                  </a:lnTo>
                  <a:lnTo>
                    <a:pt x="276695" y="19533"/>
                  </a:lnTo>
                  <a:lnTo>
                    <a:pt x="236243" y="5075"/>
                  </a:lnTo>
                  <a:lnTo>
                    <a:pt x="192176" y="0"/>
                  </a:lnTo>
                  <a:close/>
                </a:path>
              </a:pathLst>
            </a:custGeom>
            <a:solidFill>
              <a:srgbClr val="004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12798" y="5444832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10">
                  <a:moveTo>
                    <a:pt x="192176" y="0"/>
                  </a:moveTo>
                  <a:lnTo>
                    <a:pt x="236243" y="5075"/>
                  </a:lnTo>
                  <a:lnTo>
                    <a:pt x="276695" y="19533"/>
                  </a:lnTo>
                  <a:lnTo>
                    <a:pt x="312377" y="42219"/>
                  </a:lnTo>
                  <a:lnTo>
                    <a:pt x="342137" y="71980"/>
                  </a:lnTo>
                  <a:lnTo>
                    <a:pt x="364821" y="107663"/>
                  </a:lnTo>
                  <a:lnTo>
                    <a:pt x="379277" y="148112"/>
                  </a:lnTo>
                  <a:lnTo>
                    <a:pt x="384352" y="192176"/>
                  </a:lnTo>
                  <a:lnTo>
                    <a:pt x="379277" y="236245"/>
                  </a:lnTo>
                  <a:lnTo>
                    <a:pt x="364821" y="276700"/>
                  </a:lnTo>
                  <a:lnTo>
                    <a:pt x="342137" y="312387"/>
                  </a:lnTo>
                  <a:lnTo>
                    <a:pt x="312377" y="342152"/>
                  </a:lnTo>
                  <a:lnTo>
                    <a:pt x="276695" y="364841"/>
                  </a:lnTo>
                  <a:lnTo>
                    <a:pt x="236243" y="379301"/>
                  </a:lnTo>
                  <a:lnTo>
                    <a:pt x="192176" y="384378"/>
                  </a:lnTo>
                  <a:lnTo>
                    <a:pt x="148112" y="379301"/>
                  </a:lnTo>
                  <a:lnTo>
                    <a:pt x="107663" y="364841"/>
                  </a:lnTo>
                  <a:lnTo>
                    <a:pt x="71980" y="342152"/>
                  </a:lnTo>
                  <a:lnTo>
                    <a:pt x="42219" y="312387"/>
                  </a:lnTo>
                  <a:lnTo>
                    <a:pt x="19533" y="276700"/>
                  </a:lnTo>
                  <a:lnTo>
                    <a:pt x="5075" y="236245"/>
                  </a:lnTo>
                  <a:lnTo>
                    <a:pt x="0" y="192176"/>
                  </a:lnTo>
                  <a:lnTo>
                    <a:pt x="5075" y="148112"/>
                  </a:lnTo>
                  <a:lnTo>
                    <a:pt x="19533" y="107663"/>
                  </a:lnTo>
                  <a:lnTo>
                    <a:pt x="42219" y="71980"/>
                  </a:lnTo>
                  <a:lnTo>
                    <a:pt x="71980" y="42219"/>
                  </a:lnTo>
                  <a:lnTo>
                    <a:pt x="107663" y="19533"/>
                  </a:lnTo>
                  <a:lnTo>
                    <a:pt x="148112" y="5075"/>
                  </a:lnTo>
                  <a:lnTo>
                    <a:pt x="192176" y="0"/>
                  </a:lnTo>
                  <a:close/>
                </a:path>
              </a:pathLst>
            </a:custGeom>
            <a:ln w="56057">
              <a:solidFill>
                <a:srgbClr val="FF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01895" y="8337675"/>
              <a:ext cx="2807335" cy="937894"/>
            </a:xfrm>
            <a:custGeom>
              <a:avLst/>
              <a:gdLst/>
              <a:ahLst/>
              <a:cxnLst/>
              <a:rect l="l" t="t" r="r" b="b"/>
              <a:pathLst>
                <a:path w="2807335" h="937895">
                  <a:moveTo>
                    <a:pt x="2806928" y="0"/>
                  </a:moveTo>
                  <a:lnTo>
                    <a:pt x="0" y="0"/>
                  </a:lnTo>
                  <a:lnTo>
                    <a:pt x="0" y="937856"/>
                  </a:lnTo>
                  <a:lnTo>
                    <a:pt x="2806928" y="937856"/>
                  </a:lnTo>
                  <a:lnTo>
                    <a:pt x="2806928" y="0"/>
                  </a:lnTo>
                  <a:close/>
                </a:path>
              </a:pathLst>
            </a:custGeom>
            <a:solidFill>
              <a:srgbClr val="004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707904" y="1700808"/>
            <a:ext cx="999744" cy="702602"/>
          </a:xfrm>
          <a:prstGeom prst="rect">
            <a:avLst/>
          </a:prstGeom>
          <a:solidFill>
            <a:srgbClr val="004897"/>
          </a:solidFill>
        </p:spPr>
        <p:txBody>
          <a:bodyPr vert="horz" wrap="square" lIns="0" tIns="50837" rIns="0" bIns="0" rtlCol="0">
            <a:spAutoFit/>
          </a:bodyPr>
          <a:lstStyle/>
          <a:p>
            <a:pPr marL="81885">
              <a:spcBef>
                <a:spcPts val="400"/>
              </a:spcBef>
            </a:pPr>
            <a:r>
              <a:rPr sz="900" b="1" spc="61" dirty="0">
                <a:solidFill>
                  <a:srgbClr val="FFFFFF"/>
                </a:solidFill>
                <a:latin typeface="Arial"/>
                <a:cs typeface="Arial"/>
              </a:rPr>
              <a:t>Площадка</a:t>
            </a:r>
            <a:endParaRPr sz="900" dirty="0">
              <a:latin typeface="Arial"/>
              <a:cs typeface="Arial"/>
            </a:endParaRPr>
          </a:p>
          <a:p>
            <a:pPr marL="81885" marR="90755">
              <a:lnSpc>
                <a:spcPct val="98300"/>
              </a:lnSpc>
              <a:spcBef>
                <a:spcPts val="19"/>
              </a:spcBef>
            </a:pPr>
            <a:r>
              <a:rPr sz="900" b="1" spc="27" dirty="0">
                <a:solidFill>
                  <a:srgbClr val="FFFFFF"/>
                </a:solidFill>
                <a:latin typeface="Arial"/>
                <a:cs typeface="Arial"/>
              </a:rPr>
              <a:t>«Собольки»,  </a:t>
            </a:r>
            <a:r>
              <a:rPr sz="900" spc="13" dirty="0">
                <a:solidFill>
                  <a:srgbClr val="FFFFFF"/>
                </a:solidFill>
                <a:latin typeface="Verdana"/>
                <a:cs typeface="Verdana"/>
              </a:rPr>
              <a:t>парк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им.</a:t>
            </a:r>
            <a:r>
              <a:rPr sz="900" spc="-2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19" dirty="0">
                <a:solidFill>
                  <a:srgbClr val="FFFFFF"/>
                </a:solidFill>
                <a:latin typeface="Verdana"/>
                <a:cs typeface="Verdana"/>
              </a:rPr>
              <a:t>Кирова  </a:t>
            </a:r>
            <a:r>
              <a:rPr sz="700" spc="11" dirty="0">
                <a:solidFill>
                  <a:srgbClr val="FFFFFF"/>
                </a:solidFill>
                <a:latin typeface="Verdana"/>
                <a:cs typeface="Verdana"/>
              </a:rPr>
              <a:t>площадь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700" spc="-1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64" dirty="0">
                <a:solidFill>
                  <a:srgbClr val="FFFFFF"/>
                </a:solidFill>
                <a:latin typeface="Verdana"/>
                <a:cs typeface="Verdana"/>
              </a:rPr>
              <a:t>2,2 </a:t>
            </a:r>
            <a:r>
              <a:rPr sz="700" spc="-5" dirty="0">
                <a:solidFill>
                  <a:srgbClr val="FFFFFF"/>
                </a:solidFill>
                <a:latin typeface="Verdana"/>
                <a:cs typeface="Verdana"/>
              </a:rPr>
              <a:t>га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64088" y="2636912"/>
            <a:ext cx="1158545" cy="918237"/>
          </a:xfrm>
          <a:prstGeom prst="rect">
            <a:avLst/>
          </a:prstGeom>
          <a:solidFill>
            <a:srgbClr val="004897"/>
          </a:solidFill>
        </p:spPr>
        <p:txBody>
          <a:bodyPr vert="horz" wrap="square" lIns="0" tIns="50837" rIns="0" bIns="0" rtlCol="0">
            <a:spAutoFit/>
          </a:bodyPr>
          <a:lstStyle/>
          <a:p>
            <a:pPr marL="75061">
              <a:spcBef>
                <a:spcPts val="400"/>
              </a:spcBef>
            </a:pPr>
            <a:r>
              <a:rPr sz="900" b="1" spc="46" dirty="0">
                <a:solidFill>
                  <a:srgbClr val="FFFFFF"/>
                </a:solidFill>
                <a:latin typeface="Arial"/>
                <a:cs typeface="Arial"/>
              </a:rPr>
              <a:t>Площадка</a:t>
            </a:r>
            <a:endParaRPr sz="900" dirty="0">
              <a:latin typeface="Arial"/>
              <a:cs typeface="Arial"/>
            </a:endParaRPr>
          </a:p>
          <a:p>
            <a:pPr marL="75061" marR="310479"/>
            <a:r>
              <a:rPr sz="900" b="1" spc="32" dirty="0">
                <a:solidFill>
                  <a:srgbClr val="FFFFFF"/>
                </a:solidFill>
                <a:latin typeface="Arial"/>
                <a:cs typeface="Arial"/>
              </a:rPr>
              <a:t>«Станции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19" dirty="0">
                <a:solidFill>
                  <a:srgbClr val="FFFFFF"/>
                </a:solidFill>
                <a:latin typeface="Arial"/>
                <a:cs typeface="Arial"/>
              </a:rPr>
              <a:t>юных  </a:t>
            </a:r>
            <a:r>
              <a:rPr sz="900" b="1" spc="27" dirty="0">
                <a:solidFill>
                  <a:srgbClr val="FFFFFF"/>
                </a:solidFill>
                <a:latin typeface="Arial"/>
                <a:cs typeface="Arial"/>
              </a:rPr>
              <a:t>техников»</a:t>
            </a:r>
            <a:endParaRPr sz="900" dirty="0">
              <a:latin typeface="Arial"/>
              <a:cs typeface="Arial"/>
            </a:endParaRPr>
          </a:p>
          <a:p>
            <a:pPr marL="75061">
              <a:lnSpc>
                <a:spcPts val="806"/>
              </a:lnSpc>
            </a:pPr>
            <a:r>
              <a:rPr sz="700" spc="11" dirty="0">
                <a:solidFill>
                  <a:srgbClr val="FFFFFF"/>
                </a:solidFill>
                <a:latin typeface="Verdana"/>
                <a:cs typeface="Verdana"/>
              </a:rPr>
              <a:t>площадь </a:t>
            </a:r>
            <a:r>
              <a:rPr sz="700" spc="19" dirty="0">
                <a:solidFill>
                  <a:srgbClr val="FFFFFF"/>
                </a:solidFill>
                <a:latin typeface="Verdana"/>
                <a:cs typeface="Verdana"/>
              </a:rPr>
              <a:t>территории</a:t>
            </a:r>
            <a:r>
              <a:rPr sz="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endParaRPr sz="700" dirty="0">
              <a:latin typeface="Verdana"/>
              <a:cs typeface="Verdana"/>
            </a:endParaRPr>
          </a:p>
          <a:p>
            <a:pPr marL="75061"/>
            <a:r>
              <a:rPr sz="700" spc="-102" dirty="0">
                <a:solidFill>
                  <a:srgbClr val="FFFFFF"/>
                </a:solidFill>
                <a:latin typeface="Verdana"/>
                <a:cs typeface="Verdana"/>
              </a:rPr>
              <a:t>1,75</a:t>
            </a:r>
            <a:r>
              <a:rPr sz="700" spc="-6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Verdana"/>
                <a:cs typeface="Verdana"/>
              </a:rPr>
              <a:t>га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75856" y="5805264"/>
            <a:ext cx="1347521" cy="523258"/>
          </a:xfrm>
          <a:prstGeom prst="rect">
            <a:avLst/>
          </a:prstGeom>
        </p:spPr>
        <p:txBody>
          <a:bodyPr vert="horz" wrap="square" lIns="0" tIns="50837" rIns="0" bIns="0" rtlCol="0">
            <a:spAutoFit/>
          </a:bodyPr>
          <a:lstStyle/>
          <a:p>
            <a:pPr marL="75061">
              <a:spcBef>
                <a:spcPts val="400"/>
              </a:spcBef>
            </a:pPr>
            <a:r>
              <a:rPr sz="900" b="1" spc="32" dirty="0">
                <a:solidFill>
                  <a:srgbClr val="FFFFFF"/>
                </a:solidFill>
                <a:latin typeface="Arial"/>
                <a:cs typeface="Arial"/>
              </a:rPr>
              <a:t>Прогулочная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21" dirty="0">
                <a:solidFill>
                  <a:srgbClr val="FFFFFF"/>
                </a:solidFill>
                <a:latin typeface="Arial"/>
                <a:cs typeface="Arial"/>
              </a:rPr>
              <a:t>аллея</a:t>
            </a:r>
            <a:endParaRPr sz="900" dirty="0">
              <a:latin typeface="Arial"/>
              <a:cs typeface="Arial"/>
            </a:endParaRPr>
          </a:p>
          <a:p>
            <a:pPr marL="75061">
              <a:lnSpc>
                <a:spcPts val="1015"/>
              </a:lnSpc>
            </a:pPr>
            <a:r>
              <a:rPr sz="900" b="1" spc="32" dirty="0">
                <a:solidFill>
                  <a:srgbClr val="FFFFFF"/>
                </a:solidFill>
                <a:latin typeface="Arial"/>
                <a:cs typeface="Arial"/>
              </a:rPr>
              <a:t>«Народная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24" dirty="0">
                <a:solidFill>
                  <a:srgbClr val="FFFFFF"/>
                </a:solidFill>
                <a:latin typeface="Arial"/>
                <a:cs typeface="Arial"/>
              </a:rPr>
              <a:t>тропа»</a:t>
            </a:r>
            <a:endParaRPr sz="900" dirty="0">
              <a:latin typeface="Arial"/>
              <a:cs typeface="Arial"/>
            </a:endParaRPr>
          </a:p>
          <a:p>
            <a:pPr marL="75061">
              <a:lnSpc>
                <a:spcPts val="822"/>
              </a:lnSpc>
            </a:pPr>
            <a:r>
              <a:rPr sz="700" spc="11" dirty="0">
                <a:solidFill>
                  <a:srgbClr val="FFFFFF"/>
                </a:solidFill>
                <a:latin typeface="Verdana"/>
                <a:cs typeface="Verdana"/>
              </a:rPr>
              <a:t>площадь </a:t>
            </a:r>
            <a:r>
              <a:rPr sz="700" spc="19" dirty="0">
                <a:solidFill>
                  <a:srgbClr val="FFFFFF"/>
                </a:solidFill>
                <a:latin typeface="Verdana"/>
                <a:cs typeface="Verdana"/>
              </a:rPr>
              <a:t>территории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700" spc="-18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16" dirty="0">
                <a:solidFill>
                  <a:srgbClr val="FFFFFF"/>
                </a:solidFill>
                <a:latin typeface="Verdana"/>
                <a:cs typeface="Verdana"/>
              </a:rPr>
              <a:t>1,7 </a:t>
            </a:r>
            <a:r>
              <a:rPr sz="700" spc="-5" dirty="0">
                <a:solidFill>
                  <a:srgbClr val="FFFFFF"/>
                </a:solidFill>
                <a:latin typeface="Verdana"/>
                <a:cs typeface="Verdana"/>
              </a:rPr>
              <a:t>га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16016" y="2060848"/>
            <a:ext cx="1725168" cy="577692"/>
          </a:xfrm>
          <a:prstGeom prst="rect">
            <a:avLst/>
          </a:prstGeom>
          <a:solidFill>
            <a:srgbClr val="E60005"/>
          </a:solidFill>
        </p:spPr>
        <p:txBody>
          <a:bodyPr vert="horz" wrap="square" lIns="0" tIns="59025" rIns="0" bIns="0" rtlCol="0">
            <a:spAutoFit/>
          </a:bodyPr>
          <a:lstStyle/>
          <a:p>
            <a:pPr marL="92120" marR="84614">
              <a:spcBef>
                <a:spcPts val="465"/>
              </a:spcBef>
            </a:pP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Культурно-оздоровительный  </a:t>
            </a:r>
            <a:r>
              <a:rPr sz="900" b="1" spc="61" dirty="0">
                <a:solidFill>
                  <a:srgbClr val="FFFFFF"/>
                </a:solidFill>
                <a:latin typeface="Arial"/>
                <a:cs typeface="Arial"/>
              </a:rPr>
              <a:t>комплекс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46" dirty="0">
                <a:solidFill>
                  <a:srgbClr val="FFFFFF"/>
                </a:solidFill>
                <a:latin typeface="Arial"/>
                <a:cs typeface="Arial"/>
              </a:rPr>
              <a:t>(ФОКОТ)</a:t>
            </a:r>
            <a:endParaRPr sz="900" dirty="0">
              <a:latin typeface="Arial"/>
              <a:cs typeface="Arial"/>
            </a:endParaRPr>
          </a:p>
          <a:p>
            <a:pPr marL="92120">
              <a:lnSpc>
                <a:spcPts val="806"/>
              </a:lnSpc>
            </a:pPr>
            <a:r>
              <a:rPr sz="700" spc="11" dirty="0">
                <a:solidFill>
                  <a:srgbClr val="FFFFFF"/>
                </a:solidFill>
                <a:latin typeface="Verdana"/>
                <a:cs typeface="Verdana"/>
              </a:rPr>
              <a:t>площадь</a:t>
            </a:r>
            <a:r>
              <a:rPr sz="700" spc="-6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19" dirty="0">
                <a:solidFill>
                  <a:srgbClr val="FFFFFF"/>
                </a:solidFill>
                <a:latin typeface="Verdana"/>
                <a:cs typeface="Verdana"/>
              </a:rPr>
              <a:t>территории</a:t>
            </a:r>
            <a:r>
              <a:rPr sz="700" spc="-6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700" spc="-6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32" dirty="0">
                <a:solidFill>
                  <a:srgbClr val="FFFFFF"/>
                </a:solidFill>
                <a:latin typeface="Verdana"/>
                <a:cs typeface="Verdana"/>
              </a:rPr>
              <a:t>0,8</a:t>
            </a:r>
            <a:r>
              <a:rPr sz="700" spc="-6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Verdana"/>
                <a:cs typeface="Verdana"/>
              </a:rPr>
              <a:t>га</a:t>
            </a:r>
            <a:endParaRPr sz="700" dirty="0">
              <a:latin typeface="Verdana"/>
              <a:cs typeface="Verdana"/>
            </a:endParaRPr>
          </a:p>
        </p:txBody>
      </p:sp>
      <p:grpSp>
        <p:nvGrpSpPr>
          <p:cNvPr id="10" name="object 44"/>
          <p:cNvGrpSpPr/>
          <p:nvPr/>
        </p:nvGrpSpPr>
        <p:grpSpPr>
          <a:xfrm>
            <a:off x="1043608" y="2420889"/>
            <a:ext cx="4570416" cy="3437318"/>
            <a:chOff x="2324200" y="3793796"/>
            <a:chExt cx="9521701" cy="5378767"/>
          </a:xfrm>
        </p:grpSpPr>
        <p:sp>
          <p:nvSpPr>
            <p:cNvPr id="45" name="object 45"/>
            <p:cNvSpPr/>
            <p:nvPr/>
          </p:nvSpPr>
          <p:spPr>
            <a:xfrm>
              <a:off x="8774917" y="3793796"/>
              <a:ext cx="419100" cy="1028700"/>
            </a:xfrm>
            <a:custGeom>
              <a:avLst/>
              <a:gdLst/>
              <a:ahLst/>
              <a:cxnLst/>
              <a:rect l="l" t="t" r="r" b="b"/>
              <a:pathLst>
                <a:path w="419100" h="1028700">
                  <a:moveTo>
                    <a:pt x="330200" y="0"/>
                  </a:moveTo>
                  <a:lnTo>
                    <a:pt x="0" y="0"/>
                  </a:lnTo>
                  <a:lnTo>
                    <a:pt x="419100" y="1028700"/>
                  </a:lnTo>
                  <a:lnTo>
                    <a:pt x="330200" y="0"/>
                  </a:lnTo>
                  <a:close/>
                </a:path>
              </a:pathLst>
            </a:custGeom>
            <a:solidFill>
              <a:srgbClr val="004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75051" y="4131833"/>
              <a:ext cx="609600" cy="1031240"/>
            </a:xfrm>
            <a:custGeom>
              <a:avLst/>
              <a:gdLst/>
              <a:ahLst/>
              <a:cxnLst/>
              <a:rect l="l" t="t" r="r" b="b"/>
              <a:pathLst>
                <a:path w="609600" h="1031239">
                  <a:moveTo>
                    <a:pt x="322580" y="0"/>
                  </a:moveTo>
                  <a:lnTo>
                    <a:pt x="0" y="0"/>
                  </a:lnTo>
                  <a:lnTo>
                    <a:pt x="609600" y="1030643"/>
                  </a:lnTo>
                  <a:lnTo>
                    <a:pt x="322580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325201" y="5483982"/>
              <a:ext cx="520700" cy="605155"/>
            </a:xfrm>
            <a:custGeom>
              <a:avLst/>
              <a:gdLst/>
              <a:ahLst/>
              <a:cxnLst/>
              <a:rect l="l" t="t" r="r" b="b"/>
              <a:pathLst>
                <a:path w="520700" h="605154">
                  <a:moveTo>
                    <a:pt x="323367" y="0"/>
                  </a:moveTo>
                  <a:lnTo>
                    <a:pt x="0" y="0"/>
                  </a:lnTo>
                  <a:lnTo>
                    <a:pt x="520700" y="605116"/>
                  </a:lnTo>
                  <a:lnTo>
                    <a:pt x="323367" y="0"/>
                  </a:lnTo>
                  <a:close/>
                </a:path>
              </a:pathLst>
            </a:custGeom>
            <a:solidFill>
              <a:srgbClr val="004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275084" y="8075606"/>
              <a:ext cx="520700" cy="704851"/>
            </a:xfrm>
            <a:custGeom>
              <a:avLst/>
              <a:gdLst/>
              <a:ahLst/>
              <a:cxnLst/>
              <a:rect l="l" t="t" r="r" b="b"/>
              <a:pathLst>
                <a:path w="520700" h="704850">
                  <a:moveTo>
                    <a:pt x="0" y="0"/>
                  </a:moveTo>
                  <a:lnTo>
                    <a:pt x="197319" y="704494"/>
                  </a:lnTo>
                  <a:lnTo>
                    <a:pt x="520700" y="704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74817" y="8633448"/>
              <a:ext cx="609600" cy="539115"/>
            </a:xfrm>
            <a:custGeom>
              <a:avLst/>
              <a:gdLst/>
              <a:ahLst/>
              <a:cxnLst/>
              <a:rect l="l" t="t" r="r" b="b"/>
              <a:pathLst>
                <a:path w="609600" h="539115">
                  <a:moveTo>
                    <a:pt x="609600" y="0"/>
                  </a:moveTo>
                  <a:lnTo>
                    <a:pt x="0" y="201612"/>
                  </a:lnTo>
                  <a:lnTo>
                    <a:pt x="0" y="538695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04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24400" y="4576997"/>
              <a:ext cx="704850" cy="539115"/>
            </a:xfrm>
            <a:custGeom>
              <a:avLst/>
              <a:gdLst/>
              <a:ahLst/>
              <a:cxnLst/>
              <a:rect l="l" t="t" r="r" b="b"/>
              <a:pathLst>
                <a:path w="704850" h="539114">
                  <a:moveTo>
                    <a:pt x="704494" y="0"/>
                  </a:moveTo>
                  <a:lnTo>
                    <a:pt x="0" y="201612"/>
                  </a:lnTo>
                  <a:lnTo>
                    <a:pt x="0" y="538695"/>
                  </a:lnTo>
                  <a:lnTo>
                    <a:pt x="704494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25001" y="5709342"/>
              <a:ext cx="857885" cy="1046480"/>
            </a:xfrm>
            <a:custGeom>
              <a:avLst/>
              <a:gdLst/>
              <a:ahLst/>
              <a:cxnLst/>
              <a:rect l="l" t="t" r="r" b="b"/>
              <a:pathLst>
                <a:path w="857884" h="1046479">
                  <a:moveTo>
                    <a:pt x="0" y="0"/>
                  </a:moveTo>
                  <a:lnTo>
                    <a:pt x="857364" y="1046480"/>
                  </a:lnTo>
                  <a:lnTo>
                    <a:pt x="857364" y="723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24200" y="4802355"/>
              <a:ext cx="1740536" cy="1803401"/>
            </a:xfrm>
            <a:custGeom>
              <a:avLst/>
              <a:gdLst/>
              <a:ahLst/>
              <a:cxnLst/>
              <a:rect l="l" t="t" r="r" b="b"/>
              <a:pathLst>
                <a:path w="1740535" h="1803400">
                  <a:moveTo>
                    <a:pt x="1740395" y="0"/>
                  </a:moveTo>
                  <a:lnTo>
                    <a:pt x="0" y="0"/>
                  </a:lnTo>
                  <a:lnTo>
                    <a:pt x="0" y="1803399"/>
                  </a:lnTo>
                  <a:lnTo>
                    <a:pt x="1740395" y="1803399"/>
                  </a:lnTo>
                  <a:lnTo>
                    <a:pt x="1740395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860032" y="4077072"/>
            <a:ext cx="1115568" cy="661757"/>
          </a:xfrm>
          <a:prstGeom prst="rect">
            <a:avLst/>
          </a:prstGeom>
          <a:solidFill>
            <a:srgbClr val="E60005"/>
          </a:solidFill>
        </p:spPr>
        <p:txBody>
          <a:bodyPr vert="horz" wrap="square" lIns="0" tIns="50837" rIns="0" bIns="0" rtlCol="0">
            <a:spAutoFit/>
          </a:bodyPr>
          <a:lstStyle/>
          <a:p>
            <a:pPr marL="54590">
              <a:spcBef>
                <a:spcPts val="400"/>
              </a:spcBef>
            </a:pPr>
            <a:r>
              <a:rPr sz="900" b="1" spc="38" dirty="0">
                <a:solidFill>
                  <a:srgbClr val="FFFFFF"/>
                </a:solidFill>
                <a:latin typeface="Arial"/>
                <a:cs typeface="Arial"/>
              </a:rPr>
              <a:t>Видовая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9" dirty="0">
                <a:solidFill>
                  <a:srgbClr val="FFFFFF"/>
                </a:solidFill>
                <a:latin typeface="Arial"/>
                <a:cs typeface="Arial"/>
              </a:rPr>
              <a:t>площадка</a:t>
            </a:r>
            <a:endParaRPr sz="900" dirty="0">
              <a:latin typeface="Arial"/>
              <a:cs typeface="Arial"/>
            </a:endParaRPr>
          </a:p>
          <a:p>
            <a:pPr marL="54590">
              <a:lnSpc>
                <a:spcPts val="1015"/>
              </a:lnSpc>
            </a:pPr>
            <a:r>
              <a:rPr sz="900" b="1" spc="54" dirty="0">
                <a:solidFill>
                  <a:srgbClr val="FFFFFF"/>
                </a:solidFill>
                <a:latin typeface="Arial"/>
                <a:cs typeface="Arial"/>
              </a:rPr>
              <a:t>«Лодки»</a:t>
            </a:r>
            <a:endParaRPr sz="900" dirty="0">
              <a:latin typeface="Arial"/>
              <a:cs typeface="Arial"/>
            </a:endParaRPr>
          </a:p>
          <a:p>
            <a:pPr marL="54590" marR="83932">
              <a:lnSpc>
                <a:spcPts val="838"/>
              </a:lnSpc>
              <a:spcBef>
                <a:spcPts val="13"/>
              </a:spcBef>
            </a:pPr>
            <a:r>
              <a:rPr sz="700" spc="11" dirty="0">
                <a:solidFill>
                  <a:srgbClr val="FFFFFF"/>
                </a:solidFill>
                <a:latin typeface="Verdana"/>
                <a:cs typeface="Verdana"/>
              </a:rPr>
              <a:t>площадь </a:t>
            </a:r>
            <a:r>
              <a:rPr sz="700" spc="19" dirty="0">
                <a:solidFill>
                  <a:srgbClr val="FFFFFF"/>
                </a:solidFill>
                <a:latin typeface="Verdana"/>
                <a:cs typeface="Verdana"/>
              </a:rPr>
              <a:t>территории</a:t>
            </a:r>
            <a:r>
              <a:rPr sz="700" spc="-17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—  </a:t>
            </a:r>
            <a:r>
              <a:rPr sz="700" spc="-48" dirty="0">
                <a:solidFill>
                  <a:srgbClr val="FFFFFF"/>
                </a:solidFill>
                <a:latin typeface="Verdana"/>
                <a:cs typeface="Verdana"/>
              </a:rPr>
              <a:t>0,5</a:t>
            </a:r>
            <a:r>
              <a:rPr sz="700" spc="-6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Verdana"/>
                <a:cs typeface="Verdana"/>
              </a:rPr>
              <a:t>га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60032" y="5589240"/>
            <a:ext cx="1115568" cy="383571"/>
          </a:xfrm>
          <a:prstGeom prst="rect">
            <a:avLst/>
          </a:prstGeom>
          <a:solidFill>
            <a:srgbClr val="00A6EB"/>
          </a:solidFill>
        </p:spPr>
        <p:txBody>
          <a:bodyPr vert="horz" wrap="square" lIns="0" tIns="75061" rIns="0" bIns="0" rtlCol="0">
            <a:spAutoFit/>
          </a:bodyPr>
          <a:lstStyle/>
          <a:p>
            <a:pPr marL="54590" marR="83932">
              <a:lnSpc>
                <a:spcPts val="838"/>
              </a:lnSpc>
              <a:spcBef>
                <a:spcPts val="591"/>
              </a:spcBef>
            </a:pPr>
            <a:r>
              <a:rPr sz="900" b="1" spc="59" dirty="0">
                <a:solidFill>
                  <a:srgbClr val="FFFFFF"/>
                </a:solidFill>
                <a:latin typeface="Arial"/>
                <a:cs typeface="Arial"/>
              </a:rPr>
              <a:t>«Нейтрино-парк»  </a:t>
            </a:r>
            <a:r>
              <a:rPr sz="700" spc="11" dirty="0">
                <a:solidFill>
                  <a:srgbClr val="FFFFFF"/>
                </a:solidFill>
                <a:latin typeface="Verdana"/>
                <a:cs typeface="Verdana"/>
              </a:rPr>
              <a:t>площадь </a:t>
            </a:r>
            <a:r>
              <a:rPr sz="700" spc="19" dirty="0">
                <a:solidFill>
                  <a:srgbClr val="FFFFFF"/>
                </a:solidFill>
                <a:latin typeface="Verdana"/>
                <a:cs typeface="Verdana"/>
              </a:rPr>
              <a:t>территории</a:t>
            </a:r>
            <a:r>
              <a:rPr sz="700" spc="-17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—  </a:t>
            </a:r>
            <a:r>
              <a:rPr sz="700" spc="-64" dirty="0">
                <a:solidFill>
                  <a:srgbClr val="FFFFFF"/>
                </a:solidFill>
                <a:latin typeface="Verdana"/>
                <a:cs typeface="Verdana"/>
              </a:rPr>
              <a:t>2,7</a:t>
            </a:r>
            <a:r>
              <a:rPr sz="700" spc="-6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Verdana"/>
                <a:cs typeface="Verdana"/>
              </a:rPr>
              <a:t>га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15616" y="3068960"/>
            <a:ext cx="835457" cy="466832"/>
          </a:xfrm>
          <a:prstGeom prst="rect">
            <a:avLst/>
          </a:prstGeom>
          <a:solidFill>
            <a:srgbClr val="00A6EB"/>
          </a:solidFill>
        </p:spPr>
        <p:txBody>
          <a:bodyPr vert="horz" wrap="square" lIns="0" tIns="50837" rIns="0" bIns="0" rtlCol="0">
            <a:spAutoFit/>
          </a:bodyPr>
          <a:lstStyle/>
          <a:p>
            <a:pPr marL="68237" marR="149098">
              <a:spcBef>
                <a:spcPts val="400"/>
              </a:spcBef>
            </a:pPr>
            <a:r>
              <a:rPr sz="900" b="1" spc="46" dirty="0">
                <a:solidFill>
                  <a:srgbClr val="FFFFFF"/>
                </a:solidFill>
                <a:latin typeface="Arial"/>
                <a:cs typeface="Arial"/>
              </a:rPr>
              <a:t>Отсыпка  </a:t>
            </a:r>
            <a:r>
              <a:rPr sz="900" b="1" spc="16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00" b="1" spc="70" dirty="0">
                <a:solidFill>
                  <a:srgbClr val="FFFFFF"/>
                </a:solidFill>
                <a:latin typeface="Arial"/>
                <a:cs typeface="Arial"/>
              </a:rPr>
              <a:t>ерри</a:t>
            </a:r>
            <a:r>
              <a:rPr sz="900" b="1" spc="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00" b="1" spc="54" dirty="0">
                <a:solidFill>
                  <a:srgbClr val="FFFFFF"/>
                </a:solidFill>
                <a:latin typeface="Arial"/>
                <a:cs typeface="Arial"/>
              </a:rPr>
              <a:t>ории  </a:t>
            </a:r>
            <a:r>
              <a:rPr sz="900" b="1" spc="78" dirty="0">
                <a:solidFill>
                  <a:srgbClr val="FFFFFF"/>
                </a:solidFill>
                <a:latin typeface="Arial"/>
                <a:cs typeface="Arial"/>
              </a:rPr>
              <a:t>Пляж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15616" y="3645024"/>
            <a:ext cx="835457" cy="414503"/>
          </a:xfrm>
          <a:prstGeom prst="rect">
            <a:avLst/>
          </a:prstGeom>
          <a:solidFill>
            <a:srgbClr val="00A6EB"/>
          </a:solidFill>
        </p:spPr>
        <p:txBody>
          <a:bodyPr vert="horz" wrap="square" lIns="0" tIns="4094" rIns="0" bIns="0" rtlCol="0">
            <a:spAutoFit/>
          </a:bodyPr>
          <a:lstStyle/>
          <a:p>
            <a:pPr marL="68237" marR="68578">
              <a:lnSpc>
                <a:spcPts val="838"/>
              </a:lnSpc>
              <a:spcBef>
                <a:spcPts val="32"/>
              </a:spcBef>
            </a:pPr>
            <a:r>
              <a:rPr sz="900" b="1" spc="59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900" b="1" spc="35" dirty="0">
                <a:solidFill>
                  <a:srgbClr val="FFFFFF"/>
                </a:solidFill>
                <a:latin typeface="Arial"/>
                <a:cs typeface="Arial"/>
              </a:rPr>
              <a:t>«Элке»  </a:t>
            </a:r>
            <a:r>
              <a:rPr sz="700" spc="11" dirty="0">
                <a:solidFill>
                  <a:srgbClr val="FFFFFF"/>
                </a:solidFill>
                <a:latin typeface="Verdana"/>
                <a:cs typeface="Verdana"/>
              </a:rPr>
              <a:t>площадь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700" spc="-19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48" dirty="0">
                <a:solidFill>
                  <a:srgbClr val="FFFFFF"/>
                </a:solidFill>
                <a:latin typeface="Verdana"/>
                <a:cs typeface="Verdana"/>
              </a:rPr>
              <a:t>2,4 </a:t>
            </a:r>
            <a:r>
              <a:rPr sz="700" spc="-5" dirty="0">
                <a:solidFill>
                  <a:srgbClr val="FFFFFF"/>
                </a:solidFill>
                <a:latin typeface="Verdana"/>
                <a:cs typeface="Verdana"/>
              </a:rPr>
              <a:t>га  </a:t>
            </a:r>
            <a:r>
              <a:rPr sz="700" spc="-11" dirty="0">
                <a:solidFill>
                  <a:srgbClr val="FFFFFF"/>
                </a:solidFill>
                <a:latin typeface="Verdana"/>
                <a:cs typeface="Verdana"/>
              </a:rPr>
              <a:t>(частные  </a:t>
            </a:r>
            <a:r>
              <a:rPr sz="700" spc="11" dirty="0">
                <a:solidFill>
                  <a:srgbClr val="FFFFFF"/>
                </a:solidFill>
                <a:latin typeface="Verdana"/>
                <a:cs typeface="Verdana"/>
              </a:rPr>
              <a:t>инвестиции)</a:t>
            </a:r>
            <a:endParaRPr sz="700" dirty="0">
              <a:latin typeface="Verdana"/>
              <a:cs typeface="Verdana"/>
            </a:endParaRPr>
          </a:p>
        </p:txBody>
      </p:sp>
      <p:grpSp>
        <p:nvGrpSpPr>
          <p:cNvPr id="44" name="object 57"/>
          <p:cNvGrpSpPr/>
          <p:nvPr/>
        </p:nvGrpSpPr>
        <p:grpSpPr>
          <a:xfrm>
            <a:off x="7740352" y="1412776"/>
            <a:ext cx="457809" cy="2899433"/>
            <a:chOff x="11621313" y="2154821"/>
            <a:chExt cx="953769" cy="4537075"/>
          </a:xfrm>
        </p:grpSpPr>
        <p:sp>
          <p:nvSpPr>
            <p:cNvPr id="58" name="object 58"/>
            <p:cNvSpPr/>
            <p:nvPr/>
          </p:nvSpPr>
          <p:spPr>
            <a:xfrm>
              <a:off x="11621313" y="398145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90" y="0"/>
                  </a:moveTo>
                  <a:lnTo>
                    <a:pt x="0" y="0"/>
                  </a:lnTo>
                  <a:lnTo>
                    <a:pt x="0" y="2641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621313" y="3981450"/>
              <a:ext cx="51435" cy="152400"/>
            </a:xfrm>
            <a:custGeom>
              <a:avLst/>
              <a:gdLst/>
              <a:ahLst/>
              <a:cxnLst/>
              <a:rect l="l" t="t" r="r" b="b"/>
              <a:pathLst>
                <a:path w="51434" h="152400">
                  <a:moveTo>
                    <a:pt x="51130" y="0"/>
                  </a:moveTo>
                  <a:lnTo>
                    <a:pt x="8890" y="0"/>
                  </a:lnTo>
                  <a:lnTo>
                    <a:pt x="0" y="26416"/>
                  </a:lnTo>
                  <a:lnTo>
                    <a:pt x="0" y="151942"/>
                  </a:lnTo>
                  <a:lnTo>
                    <a:pt x="51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621325" y="3981450"/>
              <a:ext cx="93980" cy="277495"/>
            </a:xfrm>
            <a:custGeom>
              <a:avLst/>
              <a:gdLst/>
              <a:ahLst/>
              <a:cxnLst/>
              <a:rect l="l" t="t" r="r" b="b"/>
              <a:pathLst>
                <a:path w="93979" h="277495">
                  <a:moveTo>
                    <a:pt x="93370" y="0"/>
                  </a:moveTo>
                  <a:lnTo>
                    <a:pt x="51130" y="0"/>
                  </a:lnTo>
                  <a:lnTo>
                    <a:pt x="0" y="151942"/>
                  </a:lnTo>
                  <a:lnTo>
                    <a:pt x="0" y="277469"/>
                  </a:lnTo>
                  <a:lnTo>
                    <a:pt x="93370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621313" y="3981450"/>
              <a:ext cx="135890" cy="403225"/>
            </a:xfrm>
            <a:custGeom>
              <a:avLst/>
              <a:gdLst/>
              <a:ahLst/>
              <a:cxnLst/>
              <a:rect l="l" t="t" r="r" b="b"/>
              <a:pathLst>
                <a:path w="135890" h="403225">
                  <a:moveTo>
                    <a:pt x="135623" y="0"/>
                  </a:moveTo>
                  <a:lnTo>
                    <a:pt x="93383" y="0"/>
                  </a:lnTo>
                  <a:lnTo>
                    <a:pt x="0" y="277469"/>
                  </a:lnTo>
                  <a:lnTo>
                    <a:pt x="0" y="402983"/>
                  </a:lnTo>
                  <a:lnTo>
                    <a:pt x="135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621325" y="3981450"/>
              <a:ext cx="178435" cy="528955"/>
            </a:xfrm>
            <a:custGeom>
              <a:avLst/>
              <a:gdLst/>
              <a:ahLst/>
              <a:cxnLst/>
              <a:rect l="l" t="t" r="r" b="b"/>
              <a:pathLst>
                <a:path w="178434" h="528954">
                  <a:moveTo>
                    <a:pt x="177863" y="0"/>
                  </a:moveTo>
                  <a:lnTo>
                    <a:pt x="135623" y="0"/>
                  </a:lnTo>
                  <a:lnTo>
                    <a:pt x="0" y="402983"/>
                  </a:lnTo>
                  <a:lnTo>
                    <a:pt x="0" y="528510"/>
                  </a:lnTo>
                  <a:lnTo>
                    <a:pt x="177863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621313" y="3981450"/>
              <a:ext cx="220345" cy="607695"/>
            </a:xfrm>
            <a:custGeom>
              <a:avLst/>
              <a:gdLst/>
              <a:ahLst/>
              <a:cxnLst/>
              <a:rect l="l" t="t" r="r" b="b"/>
              <a:pathLst>
                <a:path w="220345" h="607695">
                  <a:moveTo>
                    <a:pt x="220116" y="0"/>
                  </a:moveTo>
                  <a:lnTo>
                    <a:pt x="177876" y="0"/>
                  </a:lnTo>
                  <a:lnTo>
                    <a:pt x="0" y="528510"/>
                  </a:lnTo>
                  <a:lnTo>
                    <a:pt x="0" y="607618"/>
                  </a:lnTo>
                  <a:lnTo>
                    <a:pt x="15620" y="607618"/>
                  </a:lnTo>
                  <a:lnTo>
                    <a:pt x="220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636934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79187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721427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763654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48" y="0"/>
                  </a:moveTo>
                  <a:lnTo>
                    <a:pt x="204508" y="0"/>
                  </a:lnTo>
                  <a:lnTo>
                    <a:pt x="0" y="607618"/>
                  </a:lnTo>
                  <a:lnTo>
                    <a:pt x="42252" y="607618"/>
                  </a:lnTo>
                  <a:lnTo>
                    <a:pt x="246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805907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848147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890400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932640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48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52" y="607618"/>
                  </a:lnTo>
                  <a:lnTo>
                    <a:pt x="246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974881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48" y="0"/>
                  </a:moveTo>
                  <a:lnTo>
                    <a:pt x="204508" y="0"/>
                  </a:lnTo>
                  <a:lnTo>
                    <a:pt x="0" y="607618"/>
                  </a:lnTo>
                  <a:lnTo>
                    <a:pt x="42252" y="607618"/>
                  </a:lnTo>
                  <a:lnTo>
                    <a:pt x="246748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017134" y="3981449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48" y="0"/>
                  </a:moveTo>
                  <a:lnTo>
                    <a:pt x="204508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059374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101627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143867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186120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228360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270587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48" y="0"/>
                  </a:moveTo>
                  <a:lnTo>
                    <a:pt x="204508" y="0"/>
                  </a:lnTo>
                  <a:lnTo>
                    <a:pt x="0" y="607618"/>
                  </a:lnTo>
                  <a:lnTo>
                    <a:pt x="42252" y="607618"/>
                  </a:lnTo>
                  <a:lnTo>
                    <a:pt x="246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312840" y="3981450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355081" y="3981450"/>
              <a:ext cx="220345" cy="607695"/>
            </a:xfrm>
            <a:custGeom>
              <a:avLst/>
              <a:gdLst/>
              <a:ahLst/>
              <a:cxnLst/>
              <a:rect l="l" t="t" r="r" b="b"/>
              <a:pathLst>
                <a:path w="220345" h="607695">
                  <a:moveTo>
                    <a:pt x="219900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19900" y="79743"/>
                  </a:lnTo>
                  <a:lnTo>
                    <a:pt x="21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397333" y="4061193"/>
              <a:ext cx="177800" cy="528320"/>
            </a:xfrm>
            <a:custGeom>
              <a:avLst/>
              <a:gdLst/>
              <a:ahLst/>
              <a:cxnLst/>
              <a:rect l="l" t="t" r="r" b="b"/>
              <a:pathLst>
                <a:path w="177800" h="528320">
                  <a:moveTo>
                    <a:pt x="177660" y="0"/>
                  </a:moveTo>
                  <a:lnTo>
                    <a:pt x="0" y="527875"/>
                  </a:lnTo>
                  <a:lnTo>
                    <a:pt x="42252" y="527875"/>
                  </a:lnTo>
                  <a:lnTo>
                    <a:pt x="177660" y="125552"/>
                  </a:lnTo>
                  <a:lnTo>
                    <a:pt x="177660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439586" y="4186745"/>
              <a:ext cx="135890" cy="402590"/>
            </a:xfrm>
            <a:custGeom>
              <a:avLst/>
              <a:gdLst/>
              <a:ahLst/>
              <a:cxnLst/>
              <a:rect l="l" t="t" r="r" b="b"/>
              <a:pathLst>
                <a:path w="135890" h="402589">
                  <a:moveTo>
                    <a:pt x="135407" y="0"/>
                  </a:moveTo>
                  <a:lnTo>
                    <a:pt x="0" y="402323"/>
                  </a:lnTo>
                  <a:lnTo>
                    <a:pt x="42240" y="402323"/>
                  </a:lnTo>
                  <a:lnTo>
                    <a:pt x="135407" y="125526"/>
                  </a:lnTo>
                  <a:lnTo>
                    <a:pt x="135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481827" y="4312272"/>
              <a:ext cx="93345" cy="276860"/>
            </a:xfrm>
            <a:custGeom>
              <a:avLst/>
              <a:gdLst/>
              <a:ahLst/>
              <a:cxnLst/>
              <a:rect l="l" t="t" r="r" b="b"/>
              <a:pathLst>
                <a:path w="93345" h="276860">
                  <a:moveTo>
                    <a:pt x="93154" y="0"/>
                  </a:moveTo>
                  <a:lnTo>
                    <a:pt x="0" y="276796"/>
                  </a:lnTo>
                  <a:lnTo>
                    <a:pt x="42240" y="276796"/>
                  </a:lnTo>
                  <a:lnTo>
                    <a:pt x="93154" y="125501"/>
                  </a:lnTo>
                  <a:lnTo>
                    <a:pt x="93154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524067" y="4437773"/>
              <a:ext cx="51435" cy="151765"/>
            </a:xfrm>
            <a:custGeom>
              <a:avLst/>
              <a:gdLst/>
              <a:ahLst/>
              <a:cxnLst/>
              <a:rect l="l" t="t" r="r" b="b"/>
              <a:pathLst>
                <a:path w="51434" h="151764">
                  <a:moveTo>
                    <a:pt x="50927" y="0"/>
                  </a:moveTo>
                  <a:lnTo>
                    <a:pt x="0" y="151295"/>
                  </a:lnTo>
                  <a:lnTo>
                    <a:pt x="42240" y="151295"/>
                  </a:lnTo>
                  <a:lnTo>
                    <a:pt x="50927" y="125514"/>
                  </a:lnTo>
                  <a:lnTo>
                    <a:pt x="50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566307" y="4563287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90" h="26035">
                  <a:moveTo>
                    <a:pt x="8674" y="0"/>
                  </a:moveTo>
                  <a:lnTo>
                    <a:pt x="0" y="25780"/>
                  </a:lnTo>
                  <a:lnTo>
                    <a:pt x="8674" y="25780"/>
                  </a:lnTo>
                  <a:lnTo>
                    <a:pt x="8674" y="0"/>
                  </a:lnTo>
                  <a:close/>
                </a:path>
              </a:pathLst>
            </a:custGeom>
            <a:solidFill>
              <a:srgbClr val="E6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621313" y="6084011"/>
              <a:ext cx="51435" cy="151765"/>
            </a:xfrm>
            <a:custGeom>
              <a:avLst/>
              <a:gdLst/>
              <a:ahLst/>
              <a:cxnLst/>
              <a:rect l="l" t="t" r="r" b="b"/>
              <a:pathLst>
                <a:path w="51434" h="151764">
                  <a:moveTo>
                    <a:pt x="50926" y="0"/>
                  </a:moveTo>
                  <a:lnTo>
                    <a:pt x="8674" y="0"/>
                  </a:lnTo>
                  <a:lnTo>
                    <a:pt x="0" y="25768"/>
                  </a:lnTo>
                  <a:lnTo>
                    <a:pt x="0" y="151295"/>
                  </a:lnTo>
                  <a:lnTo>
                    <a:pt x="50926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621313" y="6084011"/>
              <a:ext cx="93345" cy="276860"/>
            </a:xfrm>
            <a:custGeom>
              <a:avLst/>
              <a:gdLst/>
              <a:ahLst/>
              <a:cxnLst/>
              <a:rect l="l" t="t" r="r" b="b"/>
              <a:pathLst>
                <a:path w="93345" h="276860">
                  <a:moveTo>
                    <a:pt x="93154" y="0"/>
                  </a:moveTo>
                  <a:lnTo>
                    <a:pt x="50914" y="0"/>
                  </a:lnTo>
                  <a:lnTo>
                    <a:pt x="0" y="151295"/>
                  </a:lnTo>
                  <a:lnTo>
                    <a:pt x="0" y="276821"/>
                  </a:lnTo>
                  <a:lnTo>
                    <a:pt x="93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621313" y="6084011"/>
              <a:ext cx="135890" cy="402590"/>
            </a:xfrm>
            <a:custGeom>
              <a:avLst/>
              <a:gdLst/>
              <a:ahLst/>
              <a:cxnLst/>
              <a:rect l="l" t="t" r="r" b="b"/>
              <a:pathLst>
                <a:path w="135890" h="402589">
                  <a:moveTo>
                    <a:pt x="135420" y="0"/>
                  </a:moveTo>
                  <a:lnTo>
                    <a:pt x="93167" y="0"/>
                  </a:lnTo>
                  <a:lnTo>
                    <a:pt x="0" y="276821"/>
                  </a:lnTo>
                  <a:lnTo>
                    <a:pt x="0" y="402361"/>
                  </a:lnTo>
                  <a:lnTo>
                    <a:pt x="135420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621313" y="6084011"/>
              <a:ext cx="177800" cy="528320"/>
            </a:xfrm>
            <a:custGeom>
              <a:avLst/>
              <a:gdLst/>
              <a:ahLst/>
              <a:cxnLst/>
              <a:rect l="l" t="t" r="r" b="b"/>
              <a:pathLst>
                <a:path w="177800" h="528320">
                  <a:moveTo>
                    <a:pt x="177660" y="0"/>
                  </a:moveTo>
                  <a:lnTo>
                    <a:pt x="135420" y="0"/>
                  </a:lnTo>
                  <a:lnTo>
                    <a:pt x="0" y="402361"/>
                  </a:lnTo>
                  <a:lnTo>
                    <a:pt x="0" y="527862"/>
                  </a:lnTo>
                  <a:lnTo>
                    <a:pt x="177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621313" y="6084011"/>
              <a:ext cx="220345" cy="607695"/>
            </a:xfrm>
            <a:custGeom>
              <a:avLst/>
              <a:gdLst/>
              <a:ahLst/>
              <a:cxnLst/>
              <a:rect l="l" t="t" r="r" b="b"/>
              <a:pathLst>
                <a:path w="220345" h="607695">
                  <a:moveTo>
                    <a:pt x="219900" y="0"/>
                  </a:moveTo>
                  <a:lnTo>
                    <a:pt x="177660" y="0"/>
                  </a:lnTo>
                  <a:lnTo>
                    <a:pt x="0" y="527862"/>
                  </a:lnTo>
                  <a:lnTo>
                    <a:pt x="0" y="607618"/>
                  </a:lnTo>
                  <a:lnTo>
                    <a:pt x="15405" y="607618"/>
                  </a:lnTo>
                  <a:lnTo>
                    <a:pt x="219900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636718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678958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721211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763451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805704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847931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48" y="0"/>
                  </a:moveTo>
                  <a:lnTo>
                    <a:pt x="204508" y="0"/>
                  </a:lnTo>
                  <a:lnTo>
                    <a:pt x="0" y="607618"/>
                  </a:lnTo>
                  <a:lnTo>
                    <a:pt x="42252" y="607618"/>
                  </a:lnTo>
                  <a:lnTo>
                    <a:pt x="246748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890184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932425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48" y="0"/>
                  </a:moveTo>
                  <a:lnTo>
                    <a:pt x="204508" y="0"/>
                  </a:lnTo>
                  <a:lnTo>
                    <a:pt x="0" y="607618"/>
                  </a:lnTo>
                  <a:lnTo>
                    <a:pt x="42252" y="607618"/>
                  </a:lnTo>
                  <a:lnTo>
                    <a:pt x="246748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974665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61" y="0"/>
                  </a:moveTo>
                  <a:lnTo>
                    <a:pt x="204508" y="0"/>
                  </a:lnTo>
                  <a:lnTo>
                    <a:pt x="0" y="607618"/>
                  </a:lnTo>
                  <a:lnTo>
                    <a:pt x="42252" y="607618"/>
                  </a:lnTo>
                  <a:lnTo>
                    <a:pt x="246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016918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059171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101398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48" y="0"/>
                  </a:moveTo>
                  <a:lnTo>
                    <a:pt x="204508" y="0"/>
                  </a:lnTo>
                  <a:lnTo>
                    <a:pt x="0" y="607618"/>
                  </a:lnTo>
                  <a:lnTo>
                    <a:pt x="42252" y="607618"/>
                  </a:lnTo>
                  <a:lnTo>
                    <a:pt x="246748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143651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185891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228144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270384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312624" y="6084011"/>
              <a:ext cx="247015" cy="607695"/>
            </a:xfrm>
            <a:custGeom>
              <a:avLst/>
              <a:gdLst/>
              <a:ahLst/>
              <a:cxnLst/>
              <a:rect l="l" t="t" r="r" b="b"/>
              <a:pathLst>
                <a:path w="247015" h="607695">
                  <a:moveTo>
                    <a:pt x="246735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354877" y="6084011"/>
              <a:ext cx="220345" cy="607695"/>
            </a:xfrm>
            <a:custGeom>
              <a:avLst/>
              <a:gdLst/>
              <a:ahLst/>
              <a:cxnLst/>
              <a:rect l="l" t="t" r="r" b="b"/>
              <a:pathLst>
                <a:path w="220345" h="607695">
                  <a:moveTo>
                    <a:pt x="220103" y="0"/>
                  </a:moveTo>
                  <a:lnTo>
                    <a:pt x="204495" y="0"/>
                  </a:lnTo>
                  <a:lnTo>
                    <a:pt x="0" y="607618"/>
                  </a:lnTo>
                  <a:lnTo>
                    <a:pt x="42240" y="607618"/>
                  </a:lnTo>
                  <a:lnTo>
                    <a:pt x="220103" y="79171"/>
                  </a:lnTo>
                  <a:lnTo>
                    <a:pt x="220103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397105" y="6163182"/>
              <a:ext cx="178435" cy="528955"/>
            </a:xfrm>
            <a:custGeom>
              <a:avLst/>
              <a:gdLst/>
              <a:ahLst/>
              <a:cxnLst/>
              <a:rect l="l" t="t" r="r" b="b"/>
              <a:pathLst>
                <a:path w="178434" h="528954">
                  <a:moveTo>
                    <a:pt x="177863" y="0"/>
                  </a:moveTo>
                  <a:lnTo>
                    <a:pt x="0" y="528447"/>
                  </a:lnTo>
                  <a:lnTo>
                    <a:pt x="42252" y="528447"/>
                  </a:lnTo>
                  <a:lnTo>
                    <a:pt x="177863" y="125501"/>
                  </a:lnTo>
                  <a:lnTo>
                    <a:pt x="177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439370" y="6288684"/>
              <a:ext cx="135890" cy="403225"/>
            </a:xfrm>
            <a:custGeom>
              <a:avLst/>
              <a:gdLst/>
              <a:ahLst/>
              <a:cxnLst/>
              <a:rect l="l" t="t" r="r" b="b"/>
              <a:pathLst>
                <a:path w="135890" h="403225">
                  <a:moveTo>
                    <a:pt x="135610" y="0"/>
                  </a:moveTo>
                  <a:lnTo>
                    <a:pt x="0" y="402945"/>
                  </a:lnTo>
                  <a:lnTo>
                    <a:pt x="42240" y="402945"/>
                  </a:lnTo>
                  <a:lnTo>
                    <a:pt x="135610" y="125526"/>
                  </a:lnTo>
                  <a:lnTo>
                    <a:pt x="135610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481611" y="6414211"/>
              <a:ext cx="93980" cy="277495"/>
            </a:xfrm>
            <a:custGeom>
              <a:avLst/>
              <a:gdLst/>
              <a:ahLst/>
              <a:cxnLst/>
              <a:rect l="l" t="t" r="r" b="b"/>
              <a:pathLst>
                <a:path w="93979" h="277495">
                  <a:moveTo>
                    <a:pt x="93370" y="0"/>
                  </a:moveTo>
                  <a:lnTo>
                    <a:pt x="0" y="277418"/>
                  </a:lnTo>
                  <a:lnTo>
                    <a:pt x="42240" y="277418"/>
                  </a:lnTo>
                  <a:lnTo>
                    <a:pt x="93370" y="125526"/>
                  </a:lnTo>
                  <a:lnTo>
                    <a:pt x="93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523851" y="6539738"/>
              <a:ext cx="51435" cy="152400"/>
            </a:xfrm>
            <a:custGeom>
              <a:avLst/>
              <a:gdLst/>
              <a:ahLst/>
              <a:cxnLst/>
              <a:rect l="l" t="t" r="r" b="b"/>
              <a:pathLst>
                <a:path w="51434" h="152400">
                  <a:moveTo>
                    <a:pt x="51117" y="0"/>
                  </a:moveTo>
                  <a:lnTo>
                    <a:pt x="0" y="151891"/>
                  </a:lnTo>
                  <a:lnTo>
                    <a:pt x="42240" y="151891"/>
                  </a:lnTo>
                  <a:lnTo>
                    <a:pt x="51117" y="125514"/>
                  </a:lnTo>
                  <a:lnTo>
                    <a:pt x="51117" y="0"/>
                  </a:lnTo>
                  <a:close/>
                </a:path>
              </a:pathLst>
            </a:custGeom>
            <a:solidFill>
              <a:srgbClr val="00A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566104" y="666525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90" h="26670">
                  <a:moveTo>
                    <a:pt x="8877" y="0"/>
                  </a:moveTo>
                  <a:lnTo>
                    <a:pt x="0" y="26377"/>
                  </a:lnTo>
                  <a:lnTo>
                    <a:pt x="8877" y="26377"/>
                  </a:lnTo>
                  <a:lnTo>
                    <a:pt x="88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621313" y="2154821"/>
              <a:ext cx="953769" cy="607695"/>
            </a:xfrm>
            <a:custGeom>
              <a:avLst/>
              <a:gdLst/>
              <a:ahLst/>
              <a:cxnLst/>
              <a:rect l="l" t="t" r="r" b="b"/>
              <a:pathLst>
                <a:path w="953770" h="607694">
                  <a:moveTo>
                    <a:pt x="953668" y="0"/>
                  </a:moveTo>
                  <a:lnTo>
                    <a:pt x="0" y="0"/>
                  </a:lnTo>
                  <a:lnTo>
                    <a:pt x="0" y="607618"/>
                  </a:lnTo>
                  <a:lnTo>
                    <a:pt x="953668" y="607618"/>
                  </a:lnTo>
                  <a:lnTo>
                    <a:pt x="953668" y="0"/>
                  </a:lnTo>
                  <a:close/>
                </a:path>
              </a:pathLst>
            </a:custGeom>
            <a:solidFill>
              <a:srgbClr val="004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7524328" y="1988840"/>
            <a:ext cx="864718" cy="560888"/>
          </a:xfrm>
          <a:prstGeom prst="rect">
            <a:avLst/>
          </a:prstGeom>
        </p:spPr>
        <p:txBody>
          <a:bodyPr vert="horz" wrap="square" lIns="0" tIns="6824" rIns="0" bIns="0" rtlCol="0">
            <a:spAutoFit/>
          </a:bodyPr>
          <a:lstStyle/>
          <a:p>
            <a:pPr marL="6824" marR="2729">
              <a:spcBef>
                <a:spcPts val="54"/>
              </a:spcBef>
            </a:pPr>
            <a:r>
              <a:rPr sz="900" spc="11" dirty="0">
                <a:latin typeface="Verdana"/>
                <a:cs typeface="Verdana"/>
              </a:rPr>
              <a:t>Существующие  </a:t>
            </a:r>
            <a:r>
              <a:rPr sz="900" spc="-3" dirty="0">
                <a:latin typeface="Verdana"/>
                <a:cs typeface="Verdana"/>
              </a:rPr>
              <a:t>объекты  </a:t>
            </a:r>
            <a:r>
              <a:rPr sz="900" spc="35" dirty="0">
                <a:latin typeface="Verdana"/>
                <a:cs typeface="Verdana"/>
              </a:rPr>
              <a:t>б</a:t>
            </a:r>
            <a:r>
              <a:rPr sz="900" spc="-3" dirty="0">
                <a:latin typeface="Verdana"/>
                <a:cs typeface="Verdana"/>
              </a:rPr>
              <a:t>ла</a:t>
            </a:r>
            <a:r>
              <a:rPr sz="900" spc="-24" dirty="0">
                <a:latin typeface="Verdana"/>
                <a:cs typeface="Verdana"/>
              </a:rPr>
              <a:t>г</a:t>
            </a:r>
            <a:r>
              <a:rPr sz="900" spc="11" dirty="0">
                <a:latin typeface="Verdana"/>
                <a:cs typeface="Verdana"/>
              </a:rPr>
              <a:t>о</a:t>
            </a:r>
            <a:r>
              <a:rPr sz="900" spc="-43" dirty="0">
                <a:latin typeface="Verdana"/>
                <a:cs typeface="Verdana"/>
              </a:rPr>
              <a:t>у</a:t>
            </a:r>
            <a:r>
              <a:rPr sz="900" spc="13" dirty="0">
                <a:latin typeface="Verdana"/>
                <a:cs typeface="Verdana"/>
              </a:rPr>
              <a:t>с</a:t>
            </a:r>
            <a:r>
              <a:rPr sz="900" spc="24" dirty="0">
                <a:latin typeface="Verdana"/>
                <a:cs typeface="Verdana"/>
              </a:rPr>
              <a:t>трой</a:t>
            </a:r>
            <a:r>
              <a:rPr sz="900" spc="11" dirty="0">
                <a:latin typeface="Verdana"/>
                <a:cs typeface="Verdana"/>
              </a:rPr>
              <a:t>с</a:t>
            </a:r>
            <a:r>
              <a:rPr sz="900" spc="-8" dirty="0">
                <a:latin typeface="Verdana"/>
                <a:cs typeface="Verdana"/>
              </a:rPr>
              <a:t>тва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596336" y="3068960"/>
            <a:ext cx="864718" cy="560888"/>
          </a:xfrm>
          <a:prstGeom prst="rect">
            <a:avLst/>
          </a:prstGeom>
        </p:spPr>
        <p:txBody>
          <a:bodyPr vert="horz" wrap="square" lIns="0" tIns="6824" rIns="0" bIns="0" rtlCol="0">
            <a:spAutoFit/>
          </a:bodyPr>
          <a:lstStyle/>
          <a:p>
            <a:pPr marL="6824" marR="2729">
              <a:spcBef>
                <a:spcPts val="54"/>
              </a:spcBef>
            </a:pPr>
            <a:r>
              <a:rPr sz="900" spc="16" dirty="0">
                <a:latin typeface="Verdana"/>
                <a:cs typeface="Verdana"/>
              </a:rPr>
              <a:t>Реализуемые  </a:t>
            </a:r>
            <a:r>
              <a:rPr sz="900" spc="-3" dirty="0">
                <a:latin typeface="Verdana"/>
                <a:cs typeface="Verdana"/>
              </a:rPr>
              <a:t>объекты  </a:t>
            </a:r>
            <a:r>
              <a:rPr sz="900" spc="35" dirty="0">
                <a:latin typeface="Verdana"/>
                <a:cs typeface="Verdana"/>
              </a:rPr>
              <a:t>б</a:t>
            </a:r>
            <a:r>
              <a:rPr sz="900" spc="-3" dirty="0">
                <a:latin typeface="Verdana"/>
                <a:cs typeface="Verdana"/>
              </a:rPr>
              <a:t>ла</a:t>
            </a:r>
            <a:r>
              <a:rPr sz="900" spc="-24" dirty="0">
                <a:latin typeface="Verdana"/>
                <a:cs typeface="Verdana"/>
              </a:rPr>
              <a:t>г</a:t>
            </a:r>
            <a:r>
              <a:rPr sz="900" spc="11" dirty="0">
                <a:latin typeface="Verdana"/>
                <a:cs typeface="Verdana"/>
              </a:rPr>
              <a:t>о</a:t>
            </a:r>
            <a:r>
              <a:rPr sz="900" spc="-43" dirty="0">
                <a:latin typeface="Verdana"/>
                <a:cs typeface="Verdana"/>
              </a:rPr>
              <a:t>у</a:t>
            </a:r>
            <a:r>
              <a:rPr sz="900" spc="13" dirty="0">
                <a:latin typeface="Verdana"/>
                <a:cs typeface="Verdana"/>
              </a:rPr>
              <a:t>с</a:t>
            </a:r>
            <a:r>
              <a:rPr sz="900" spc="24" dirty="0">
                <a:latin typeface="Verdana"/>
                <a:cs typeface="Verdana"/>
              </a:rPr>
              <a:t>трой</a:t>
            </a:r>
            <a:r>
              <a:rPr sz="900" spc="11" dirty="0">
                <a:latin typeface="Verdana"/>
                <a:cs typeface="Verdana"/>
              </a:rPr>
              <a:t>с</a:t>
            </a:r>
            <a:r>
              <a:rPr sz="900" spc="-8" dirty="0">
                <a:latin typeface="Verdana"/>
                <a:cs typeface="Verdana"/>
              </a:rPr>
              <a:t>тва  </a:t>
            </a:r>
            <a:r>
              <a:rPr sz="900" spc="-86" dirty="0">
                <a:latin typeface="Verdana"/>
                <a:cs typeface="Verdana"/>
              </a:rPr>
              <a:t>2021</a:t>
            </a:r>
            <a:r>
              <a:rPr sz="900" spc="-81" dirty="0">
                <a:latin typeface="Verdana"/>
                <a:cs typeface="Verdana"/>
              </a:rPr>
              <a:t> </a:t>
            </a:r>
            <a:r>
              <a:rPr sz="900" spc="8" dirty="0">
                <a:latin typeface="Verdana"/>
                <a:cs typeface="Verdana"/>
              </a:rPr>
              <a:t>год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596336" y="4509120"/>
            <a:ext cx="864718" cy="976387"/>
          </a:xfrm>
          <a:prstGeom prst="rect">
            <a:avLst/>
          </a:prstGeom>
        </p:spPr>
        <p:txBody>
          <a:bodyPr vert="horz" wrap="square" lIns="0" tIns="6824" rIns="0" bIns="0" rtlCol="0">
            <a:spAutoFit/>
          </a:bodyPr>
          <a:lstStyle/>
          <a:p>
            <a:pPr marL="6824">
              <a:spcBef>
                <a:spcPts val="54"/>
              </a:spcBef>
            </a:pPr>
            <a:r>
              <a:rPr sz="900" spc="16" dirty="0">
                <a:latin typeface="Verdana"/>
                <a:cs typeface="Verdana"/>
              </a:rPr>
              <a:t>Планы</a:t>
            </a:r>
            <a:endParaRPr sz="900" dirty="0">
              <a:latin typeface="Verdana"/>
              <a:cs typeface="Verdana"/>
            </a:endParaRPr>
          </a:p>
          <a:p>
            <a:pPr marL="6824" marR="2729"/>
            <a:r>
              <a:rPr sz="900" spc="27" dirty="0">
                <a:latin typeface="Verdana"/>
                <a:cs typeface="Verdana"/>
              </a:rPr>
              <a:t>по </a:t>
            </a:r>
            <a:r>
              <a:rPr sz="900" spc="19" dirty="0">
                <a:latin typeface="Verdana"/>
                <a:cs typeface="Verdana"/>
              </a:rPr>
              <a:t>реализации  </a:t>
            </a:r>
            <a:r>
              <a:rPr sz="900" spc="3" dirty="0">
                <a:latin typeface="Verdana"/>
                <a:cs typeface="Verdana"/>
              </a:rPr>
              <a:t>объектов  </a:t>
            </a:r>
            <a:r>
              <a:rPr sz="900" spc="35" dirty="0">
                <a:latin typeface="Verdana"/>
                <a:cs typeface="Verdana"/>
              </a:rPr>
              <a:t>б</a:t>
            </a:r>
            <a:r>
              <a:rPr sz="900" spc="-3" dirty="0">
                <a:latin typeface="Verdana"/>
                <a:cs typeface="Verdana"/>
              </a:rPr>
              <a:t>ла</a:t>
            </a:r>
            <a:r>
              <a:rPr sz="900" spc="-24" dirty="0">
                <a:latin typeface="Verdana"/>
                <a:cs typeface="Verdana"/>
              </a:rPr>
              <a:t>г</a:t>
            </a:r>
            <a:r>
              <a:rPr sz="900" spc="11" dirty="0">
                <a:latin typeface="Verdana"/>
                <a:cs typeface="Verdana"/>
              </a:rPr>
              <a:t>о</a:t>
            </a:r>
            <a:r>
              <a:rPr sz="900" spc="-43" dirty="0">
                <a:latin typeface="Verdana"/>
                <a:cs typeface="Verdana"/>
              </a:rPr>
              <a:t>у</a:t>
            </a:r>
            <a:r>
              <a:rPr sz="900" spc="13" dirty="0">
                <a:latin typeface="Verdana"/>
                <a:cs typeface="Verdana"/>
              </a:rPr>
              <a:t>с</a:t>
            </a:r>
            <a:r>
              <a:rPr sz="900" spc="24" dirty="0">
                <a:latin typeface="Verdana"/>
                <a:cs typeface="Verdana"/>
              </a:rPr>
              <a:t>трой</a:t>
            </a:r>
            <a:r>
              <a:rPr sz="900" spc="11" dirty="0">
                <a:latin typeface="Verdana"/>
                <a:cs typeface="Verdana"/>
              </a:rPr>
              <a:t>с</a:t>
            </a:r>
            <a:r>
              <a:rPr sz="900" spc="-8" dirty="0">
                <a:latin typeface="Verdana"/>
                <a:cs typeface="Verdana"/>
              </a:rPr>
              <a:t>тва  </a:t>
            </a:r>
            <a:r>
              <a:rPr sz="900" spc="8" dirty="0">
                <a:latin typeface="Verdana"/>
                <a:cs typeface="Verdana"/>
              </a:rPr>
              <a:t>на </a:t>
            </a:r>
            <a:r>
              <a:rPr sz="900" spc="-40" dirty="0">
                <a:latin typeface="Verdana"/>
                <a:cs typeface="Verdana"/>
              </a:rPr>
              <a:t>2022</a:t>
            </a:r>
            <a:r>
              <a:rPr sz="900" spc="-172" dirty="0">
                <a:latin typeface="Verdana"/>
                <a:cs typeface="Verdana"/>
              </a:rPr>
              <a:t> </a:t>
            </a:r>
            <a:r>
              <a:rPr sz="900" spc="8" dirty="0">
                <a:latin typeface="Verdana"/>
                <a:cs typeface="Verdana"/>
              </a:rPr>
              <a:t>год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68" name="Пятиугольник 167"/>
          <p:cNvSpPr/>
          <p:nvPr/>
        </p:nvSpPr>
        <p:spPr>
          <a:xfrm rot="10800000">
            <a:off x="3707904" y="332653"/>
            <a:ext cx="5256584" cy="445415"/>
          </a:xfrm>
          <a:prstGeom prst="homePlate">
            <a:avLst/>
          </a:prstGeom>
          <a:solidFill>
            <a:srgbClr val="EAEA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3563888" y="259988"/>
            <a:ext cx="558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«ОЗЕРО – центр притяжения» </a:t>
            </a:r>
            <a:endParaRPr lang="ru-RU" sz="24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70" name="Picture 2" descr="C:\Users\User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"/>
            <a:ext cx="1224136" cy="816090"/>
          </a:xfrm>
          <a:prstGeom prst="rect">
            <a:avLst/>
          </a:prstGeom>
          <a:noFill/>
        </p:spPr>
      </p:pic>
      <p:pic>
        <p:nvPicPr>
          <p:cNvPr id="171" name="Picture 6" descr="C:\Users\User\Desktop\2889393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88640"/>
            <a:ext cx="648072" cy="654831"/>
          </a:xfrm>
          <a:prstGeom prst="rect">
            <a:avLst/>
          </a:prstGeom>
          <a:noFill/>
        </p:spPr>
      </p:pic>
      <p:pic>
        <p:nvPicPr>
          <p:cNvPr id="172" name="Picture 3" descr="C:\Users\User\Desktop\Bezymyannyj-2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0"/>
            <a:ext cx="1008112" cy="745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0800000">
            <a:off x="1115616" y="1340768"/>
            <a:ext cx="7704856" cy="445415"/>
          </a:xfrm>
          <a:prstGeom prst="homePlate">
            <a:avLst/>
          </a:prstGeom>
          <a:solidFill>
            <a:srgbClr val="EAEA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40768"/>
            <a:ext cx="8100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«От идеи к результату «НАЧАЛО» </a:t>
            </a:r>
            <a:endParaRPr lang="ru-RU" sz="24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24544" y="819795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C:\Users\User\Desktop\288939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970605" cy="98072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7767960" cy="436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8640"/>
            <a:ext cx="1584176" cy="1056117"/>
          </a:xfrm>
          <a:prstGeom prst="rect">
            <a:avLst/>
          </a:prstGeom>
          <a:noFill/>
        </p:spPr>
      </p:pic>
      <p:pic>
        <p:nvPicPr>
          <p:cNvPr id="10" name="Picture 3" descr="C:\Users\User\Desktop\Bezymyannyj-2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1440160" cy="1065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021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0800000">
            <a:off x="1187624" y="1268760"/>
            <a:ext cx="7704856" cy="445415"/>
          </a:xfrm>
          <a:prstGeom prst="homePlate">
            <a:avLst/>
          </a:prstGeom>
          <a:solidFill>
            <a:srgbClr val="EAEA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8100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«От идеи к результату»</a:t>
            </a:r>
          </a:p>
          <a:p>
            <a:pPr algn="ctr"/>
            <a:r>
              <a:rPr lang="ru-RU" sz="2400" b="1" i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«Добро пожаловать в Железногорск»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24544" y="819795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C:\Users\User\Desktop\288939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970605" cy="98072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8640"/>
            <a:ext cx="1584176" cy="1056117"/>
          </a:xfrm>
          <a:prstGeom prst="rect">
            <a:avLst/>
          </a:prstGeom>
          <a:noFill/>
        </p:spPr>
      </p:pic>
      <p:pic>
        <p:nvPicPr>
          <p:cNvPr id="12" name="Picture 3" descr="C:\Users\User\Desktop\Bezymyannyj-2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0"/>
            <a:ext cx="1440160" cy="1065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021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0800000">
            <a:off x="1187624" y="1268760"/>
            <a:ext cx="7704856" cy="445415"/>
          </a:xfrm>
          <a:prstGeom prst="homePlate">
            <a:avLst/>
          </a:prstGeom>
          <a:solidFill>
            <a:srgbClr val="EAEAE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8100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«КОМАНДА ПРОЕКТА»</a:t>
            </a:r>
          </a:p>
          <a:p>
            <a:pPr algn="ctr"/>
            <a:endParaRPr lang="ru-RU" sz="2400" b="1" i="1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24544" y="819795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C:\Users\User\Desktop\288939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970605" cy="980728"/>
          </a:xfrm>
          <a:prstGeom prst="rect">
            <a:avLst/>
          </a:prstGeom>
          <a:noFill/>
        </p:spPr>
      </p:pic>
      <p:pic>
        <p:nvPicPr>
          <p:cNvPr id="10" name="Picture 2" descr="C:\Users\User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1584176" cy="1056117"/>
          </a:xfrm>
          <a:prstGeom prst="rect">
            <a:avLst/>
          </a:prstGeom>
          <a:noFill/>
        </p:spPr>
      </p:pic>
      <p:pic>
        <p:nvPicPr>
          <p:cNvPr id="12" name="Picture 3" descr="C:\Users\User\Desktop\Bezymyannyj-2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1440160" cy="1065461"/>
          </a:xfrm>
          <a:prstGeom prst="rect">
            <a:avLst/>
          </a:prstGeom>
          <a:noFill/>
        </p:spPr>
      </p:pic>
      <p:pic>
        <p:nvPicPr>
          <p:cNvPr id="1026" name="Picture 2" descr="C:\Users\User\Desktop\img_24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916832"/>
            <a:ext cx="1080120" cy="970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23728" y="2060849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F8E"/>
                </a:solidFill>
                <a:latin typeface="Times New Roman"/>
              </a:rPr>
              <a:t>Куксин</a:t>
            </a:r>
            <a:r>
              <a:rPr lang="ru-RU" b="1" dirty="0" smtClean="0">
                <a:solidFill>
                  <a:srgbClr val="002F8E"/>
                </a:solidFill>
                <a:latin typeface="Times New Roman"/>
              </a:rPr>
              <a:t> Игорь Германович – </a:t>
            </a:r>
          </a:p>
          <a:p>
            <a:r>
              <a:rPr lang="ru-RU" b="1" dirty="0" smtClean="0">
                <a:solidFill>
                  <a:srgbClr val="002F8E"/>
                </a:solidFill>
                <a:latin typeface="Times New Roman"/>
              </a:rPr>
              <a:t>Глава ЗАТО г. Железногорск Красноярского края </a:t>
            </a:r>
            <a:endParaRPr lang="ru-RU" b="1" dirty="0">
              <a:solidFill>
                <a:srgbClr val="002F8E"/>
              </a:solidFill>
              <a:latin typeface="Times New Roman"/>
            </a:endParaRPr>
          </a:p>
        </p:txBody>
      </p:sp>
      <p:pic>
        <p:nvPicPr>
          <p:cNvPr id="1027" name="Picture 3" descr="C:\Users\User\Desktop\uKdhWTp9jgOWDrSilTIyPPcpGvG16RfGtRnhfV-ZT8aeyQ8DgtjqItdWKdbO0PZcM-KRTx68uSfuvINSZHH4Kt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924944"/>
            <a:ext cx="1008112" cy="100811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23728" y="292494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F8E"/>
                </a:solidFill>
                <a:latin typeface="Times New Roman"/>
              </a:rPr>
              <a:t>Сергейкин</a:t>
            </a:r>
            <a:r>
              <a:rPr lang="ru-RU" b="1" dirty="0" smtClean="0">
                <a:solidFill>
                  <a:srgbClr val="002F8E"/>
                </a:solidFill>
                <a:latin typeface="Times New Roman"/>
              </a:rPr>
              <a:t> Алексей Александрович– </a:t>
            </a:r>
          </a:p>
          <a:p>
            <a:r>
              <a:rPr lang="ru-RU" b="1" dirty="0" smtClean="0">
                <a:solidFill>
                  <a:srgbClr val="002F8E"/>
                </a:solidFill>
                <a:latin typeface="Times New Roman"/>
              </a:rPr>
              <a:t>Первый заместитель Главы ЗАТО г. Железногорск по жилищно-коммунальному хозяйству </a:t>
            </a:r>
            <a:endParaRPr lang="ru-RU" b="1" dirty="0">
              <a:solidFill>
                <a:srgbClr val="002F8E"/>
              </a:solidFill>
              <a:latin typeface="Times New Roman"/>
            </a:endParaRPr>
          </a:p>
        </p:txBody>
      </p:sp>
      <p:pic>
        <p:nvPicPr>
          <p:cNvPr id="1028" name="Picture 4" descr="C:\Users\User\Desktop\5647825f2e4ce20a0796fd3cb9594432_19151121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077072"/>
            <a:ext cx="2016224" cy="114070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23728" y="407707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F8E"/>
                </a:solidFill>
                <a:latin typeface="Times New Roman"/>
              </a:rPr>
              <a:t>Колупаев Дмитрий Никифорович– </a:t>
            </a:r>
          </a:p>
          <a:p>
            <a:r>
              <a:rPr lang="ru-RU" b="1" dirty="0" smtClean="0">
                <a:solidFill>
                  <a:srgbClr val="002F8E"/>
                </a:solidFill>
                <a:latin typeface="Times New Roman"/>
              </a:rPr>
              <a:t>Генеральный директор </a:t>
            </a:r>
            <a:r>
              <a:rPr lang="ru-RU" b="1" dirty="0" smtClean="0">
                <a:solidFill>
                  <a:srgbClr val="002F8E"/>
                </a:solidFill>
                <a:latin typeface="Times New Roman"/>
              </a:rPr>
              <a:t>ФЯО </a:t>
            </a:r>
            <a:r>
              <a:rPr lang="ru-RU" b="1" dirty="0" smtClean="0">
                <a:solidFill>
                  <a:srgbClr val="002F8E"/>
                </a:solidFill>
                <a:latin typeface="Times New Roman"/>
              </a:rPr>
              <a:t>ФГУП </a:t>
            </a:r>
            <a:r>
              <a:rPr lang="ru-RU" b="1" dirty="0" smtClean="0">
                <a:solidFill>
                  <a:srgbClr val="002F8E"/>
                </a:solidFill>
                <a:latin typeface="Times New Roman"/>
              </a:rPr>
              <a:t>«ГХК» </a:t>
            </a:r>
            <a:endParaRPr lang="ru-RU" b="1" dirty="0">
              <a:solidFill>
                <a:srgbClr val="002F8E"/>
              </a:solidFill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530120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F8E"/>
                </a:solidFill>
                <a:latin typeface="Times New Roman"/>
              </a:rPr>
              <a:t>Панченко Николай Юрьевич– </a:t>
            </a:r>
            <a:endParaRPr lang="ru-RU" b="1" dirty="0" smtClean="0">
              <a:solidFill>
                <a:srgbClr val="002F8E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Руководитель по взаимодействию с региональными органами власти, местными сообществами и общественными организациями ФЯО ФГУП «ГХК»</a:t>
            </a:r>
            <a:endParaRPr lang="ru-RU" b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Leskovskaya\Desktop\202107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301208"/>
            <a:ext cx="1080120" cy="1376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0212223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2453</TotalTime>
  <Words>386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shablon10</vt:lpstr>
      <vt:lpstr>1_shablon10</vt:lpstr>
      <vt:lpstr>      Конкурс лучших муниципальных практик и инициатив  социально-экономического развития в муниципальных образованиях  на территориях присутствия Госкорпорации «Росатом» в 2022 году    Благоустроенное общественное пространство «Лодочки»  с использованием механизма муниципально - благотворительного партнерства    Городской округ ЗАТО Железногорск Красноярский край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Отдел инвестиций</dc:creator>
  <cp:lastModifiedBy>Leskovskaya</cp:lastModifiedBy>
  <cp:revision>198</cp:revision>
  <cp:lastPrinted>2017-08-30T12:47:27Z</cp:lastPrinted>
  <dcterms:created xsi:type="dcterms:W3CDTF">2017-08-10T11:20:39Z</dcterms:created>
  <dcterms:modified xsi:type="dcterms:W3CDTF">2022-07-08T09:02:24Z</dcterms:modified>
</cp:coreProperties>
</file>