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66" r:id="rId5"/>
    <p:sldId id="258" r:id="rId6"/>
    <p:sldId id="267" r:id="rId7"/>
    <p:sldId id="268" r:id="rId8"/>
    <p:sldId id="278" r:id="rId9"/>
    <p:sldId id="279" r:id="rId10"/>
    <p:sldId id="287" r:id="rId11"/>
    <p:sldId id="288" r:id="rId12"/>
    <p:sldId id="284" r:id="rId13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3840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274" autoAdjust="0"/>
  </p:normalViewPr>
  <p:slideViewPr>
    <p:cSldViewPr snapToGrid="0" showGuides="1">
      <p:cViewPr varScale="1">
        <p:scale>
          <a:sx n="117" d="100"/>
          <a:sy n="117" d="100"/>
        </p:scale>
        <p:origin x="-3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5A9E02AD-574F-46B1-91CF-758ECD9272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DCDBB3E-0962-4543-8203-0E0084580C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50B9934-636A-4466-B4C2-E6E5A3EC5436}" type="datetime1">
              <a:rPr lang="ru-RU" smtClean="0"/>
              <a:t>05.07.2022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D61A4A7-FC01-4444-9707-74E93BD634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xmlns="" id="{B28D65D7-8813-49CE-A8BE-42984C5CBD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022FEE5-93F6-4794-9247-D82E88608B7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8400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5C63A-F5B9-408E-9B46-5C0738D711E6}" type="datetime1">
              <a:rPr lang="ru-RU" smtClean="0"/>
              <a:pPr/>
              <a:t>05.07.2022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3D78A92-0141-4330-8F3E-FAADFAC2384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5939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677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ru-RU" noProof="0" dirty="0"/>
              <a:t>ЗАГОЛОВОК</a:t>
            </a:r>
            <a:br>
              <a:rPr lang="ru-RU" noProof="0" dirty="0"/>
            </a:br>
            <a:r>
              <a:rPr lang="ru-RU" noProof="0" dirty="0"/>
              <a:t>ПРЕЗЕНТАЦИИ    </a:t>
            </a:r>
          </a:p>
        </p:txBody>
      </p:sp>
      <p:sp>
        <p:nvSpPr>
          <p:cNvPr id="23" name="Текст 26">
            <a:extLst>
              <a:ext uri="{FF2B5EF4-FFF2-40B4-BE49-F238E27FC236}">
                <a16:creationId xmlns:a16="http://schemas.microsoft.com/office/drawing/2014/main" xmlns="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259" y="5096662"/>
            <a:ext cx="4367531" cy="949829"/>
          </a:xfrm>
        </p:spPr>
        <p:txBody>
          <a:bodyPr rtlCol="0">
            <a:no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Месяц</a:t>
            </a:r>
            <a:br>
              <a:rPr lang="ru-RU" noProof="0" dirty="0"/>
            </a:br>
            <a:r>
              <a:rPr lang="ru-RU" noProof="0" dirty="0"/>
              <a:t>20XX</a:t>
            </a:r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xmlns="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:a16="http://schemas.microsoft.com/office/drawing/2014/main" xmlns="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xmlns="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:a16="http://schemas.microsoft.com/office/drawing/2014/main" xmlns="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xmlns="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xmlns="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6" name="Текст 14">
            <a:extLst>
              <a:ext uri="{FF2B5EF4-FFF2-40B4-BE49-F238E27FC236}">
                <a16:creationId xmlns:a16="http://schemas.microsoft.com/office/drawing/2014/main" xmlns="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6259" y="3425363"/>
            <a:ext cx="3629300" cy="949829"/>
          </a:xfrm>
        </p:spPr>
        <p:txBody>
          <a:bodyPr rtlCol="0">
            <a:normAutofit/>
          </a:bodyPr>
          <a:lstStyle>
            <a:lvl1pPr marL="0" indent="0">
              <a:buNone/>
              <a:defRPr sz="2800" b="1" i="0"/>
            </a:lvl1pPr>
          </a:lstStyle>
          <a:p>
            <a:pPr lvl="0" rtl="0"/>
            <a:r>
              <a:rPr lang="ru-RU" noProof="0" dirty="0"/>
              <a:t>Ключевая фраза</a:t>
            </a:r>
            <a:br>
              <a:rPr lang="ru-RU" noProof="0" dirty="0"/>
            </a:br>
            <a:r>
              <a:rPr lang="ru-RU" noProof="0" dirty="0"/>
              <a:t>презентации</a:t>
            </a:r>
          </a:p>
        </p:txBody>
      </p:sp>
      <p:sp>
        <p:nvSpPr>
          <p:cNvPr id="40" name="Графический объект 37">
            <a:extLst>
              <a:ext uri="{FF2B5EF4-FFF2-40B4-BE49-F238E27FC236}">
                <a16:creationId xmlns:a16="http://schemas.microsoft.com/office/drawing/2014/main" xmlns="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3636000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Графический объект 36">
            <a:extLst>
              <a:ext uri="{FF2B5EF4-FFF2-40B4-BE49-F238E27FC236}">
                <a16:creationId xmlns:a16="http://schemas.microsoft.com/office/drawing/2014/main" xmlns="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1" name="Рисунок 20">
            <a:extLst>
              <a:ext uri="{FF2B5EF4-FFF2-40B4-BE49-F238E27FC236}">
                <a16:creationId xmlns:a16="http://schemas.microsoft.com/office/drawing/2014/main" xmlns="" id="{8C7B70A1-A813-470C-A829-7CC44559C94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14953" y="0"/>
            <a:ext cx="7585924" cy="5949573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" fmla="*/ 6948025 w 7577047"/>
              <a:gd name="connsiteY0" fmla="*/ 0 h 5949573"/>
              <a:gd name="connsiteX1" fmla="*/ 7577047 w 7577047"/>
              <a:gd name="connsiteY1" fmla="*/ 11837 h 5949573"/>
              <a:gd name="connsiteX2" fmla="*/ 6304235 w 7577047"/>
              <a:gd name="connsiteY2" fmla="*/ 638503 h 5949573"/>
              <a:gd name="connsiteX3" fmla="*/ 6159164 w 7577047"/>
              <a:gd name="connsiteY3" fmla="*/ 903382 h 5949573"/>
              <a:gd name="connsiteX4" fmla="*/ 6161282 w 7577047"/>
              <a:gd name="connsiteY4" fmla="*/ 909843 h 5949573"/>
              <a:gd name="connsiteX5" fmla="*/ 6459895 w 7577047"/>
              <a:gd name="connsiteY5" fmla="*/ 956143 h 5949573"/>
              <a:gd name="connsiteX6" fmla="*/ 7577047 w 7577047"/>
              <a:gd name="connsiteY6" fmla="*/ 407003 h 5949573"/>
              <a:gd name="connsiteX7" fmla="*/ 7577047 w 7577047"/>
              <a:gd name="connsiteY7" fmla="*/ 3261454 h 5949573"/>
              <a:gd name="connsiteX8" fmla="*/ 2564157 w 7577047"/>
              <a:gd name="connsiteY8" fmla="*/ 5735814 h 5949573"/>
              <a:gd name="connsiteX9" fmla="*/ 233491 w 7577047"/>
              <a:gd name="connsiteY9" fmla="*/ 4944407 h 5949573"/>
              <a:gd name="connsiteX10" fmla="*/ 213372 w 7577047"/>
              <a:gd name="connsiteY10" fmla="*/ 4903490 h 5949573"/>
              <a:gd name="connsiteX11" fmla="*/ 1004379 w 7577047"/>
              <a:gd name="connsiteY11" fmla="*/ 2571260 h 5949573"/>
              <a:gd name="connsiteX12" fmla="*/ 2132121 w 7577047"/>
              <a:gd name="connsiteY12" fmla="*/ 2014584 h 5949573"/>
              <a:gd name="connsiteX13" fmla="*/ 2176595 w 7577047"/>
              <a:gd name="connsiteY13" fmla="*/ 2049039 h 5949573"/>
              <a:gd name="connsiteX14" fmla="*/ 2467796 w 7577047"/>
              <a:gd name="connsiteY14" fmla="*/ 2139486 h 5949573"/>
              <a:gd name="connsiteX15" fmla="*/ 2781234 w 7577047"/>
              <a:gd name="connsiteY15" fmla="*/ 2058730 h 5949573"/>
              <a:gd name="connsiteX16" fmla="*/ 6948025 w 7577047"/>
              <a:gd name="connsiteY16" fmla="*/ 0 h 5949573"/>
              <a:gd name="connsiteX0" fmla="*/ 6948025 w 7580006"/>
              <a:gd name="connsiteY0" fmla="*/ 0 h 5949573"/>
              <a:gd name="connsiteX1" fmla="*/ 7580006 w 7580006"/>
              <a:gd name="connsiteY1" fmla="*/ 0 h 5949573"/>
              <a:gd name="connsiteX2" fmla="*/ 6304235 w 7580006"/>
              <a:gd name="connsiteY2" fmla="*/ 638503 h 5949573"/>
              <a:gd name="connsiteX3" fmla="*/ 6159164 w 7580006"/>
              <a:gd name="connsiteY3" fmla="*/ 903382 h 5949573"/>
              <a:gd name="connsiteX4" fmla="*/ 6161282 w 7580006"/>
              <a:gd name="connsiteY4" fmla="*/ 909843 h 5949573"/>
              <a:gd name="connsiteX5" fmla="*/ 6459895 w 7580006"/>
              <a:gd name="connsiteY5" fmla="*/ 956143 h 5949573"/>
              <a:gd name="connsiteX6" fmla="*/ 7577047 w 7580006"/>
              <a:gd name="connsiteY6" fmla="*/ 407003 h 5949573"/>
              <a:gd name="connsiteX7" fmla="*/ 7577047 w 7580006"/>
              <a:gd name="connsiteY7" fmla="*/ 3261454 h 5949573"/>
              <a:gd name="connsiteX8" fmla="*/ 2564157 w 7580006"/>
              <a:gd name="connsiteY8" fmla="*/ 5735814 h 5949573"/>
              <a:gd name="connsiteX9" fmla="*/ 233491 w 7580006"/>
              <a:gd name="connsiteY9" fmla="*/ 4944407 h 5949573"/>
              <a:gd name="connsiteX10" fmla="*/ 213372 w 7580006"/>
              <a:gd name="connsiteY10" fmla="*/ 4903490 h 5949573"/>
              <a:gd name="connsiteX11" fmla="*/ 1004379 w 7580006"/>
              <a:gd name="connsiteY11" fmla="*/ 2571260 h 5949573"/>
              <a:gd name="connsiteX12" fmla="*/ 2132121 w 7580006"/>
              <a:gd name="connsiteY12" fmla="*/ 2014584 h 5949573"/>
              <a:gd name="connsiteX13" fmla="*/ 2176595 w 7580006"/>
              <a:gd name="connsiteY13" fmla="*/ 2049039 h 5949573"/>
              <a:gd name="connsiteX14" fmla="*/ 2467796 w 7580006"/>
              <a:gd name="connsiteY14" fmla="*/ 2139486 h 5949573"/>
              <a:gd name="connsiteX15" fmla="*/ 2781234 w 7580006"/>
              <a:gd name="connsiteY15" fmla="*/ 2058730 h 5949573"/>
              <a:gd name="connsiteX16" fmla="*/ 6948025 w 7580006"/>
              <a:gd name="connsiteY16" fmla="*/ 0 h 5949573"/>
              <a:gd name="connsiteX0" fmla="*/ 6948025 w 7585924"/>
              <a:gd name="connsiteY0" fmla="*/ 0 h 5949573"/>
              <a:gd name="connsiteX1" fmla="*/ 7585924 w 7585924"/>
              <a:gd name="connsiteY1" fmla="*/ 0 h 5949573"/>
              <a:gd name="connsiteX2" fmla="*/ 6304235 w 7585924"/>
              <a:gd name="connsiteY2" fmla="*/ 638503 h 5949573"/>
              <a:gd name="connsiteX3" fmla="*/ 6159164 w 7585924"/>
              <a:gd name="connsiteY3" fmla="*/ 903382 h 5949573"/>
              <a:gd name="connsiteX4" fmla="*/ 6161282 w 7585924"/>
              <a:gd name="connsiteY4" fmla="*/ 909843 h 5949573"/>
              <a:gd name="connsiteX5" fmla="*/ 6459895 w 7585924"/>
              <a:gd name="connsiteY5" fmla="*/ 956143 h 5949573"/>
              <a:gd name="connsiteX6" fmla="*/ 7577047 w 7585924"/>
              <a:gd name="connsiteY6" fmla="*/ 407003 h 5949573"/>
              <a:gd name="connsiteX7" fmla="*/ 7577047 w 7585924"/>
              <a:gd name="connsiteY7" fmla="*/ 3261454 h 5949573"/>
              <a:gd name="connsiteX8" fmla="*/ 2564157 w 7585924"/>
              <a:gd name="connsiteY8" fmla="*/ 5735814 h 5949573"/>
              <a:gd name="connsiteX9" fmla="*/ 233491 w 7585924"/>
              <a:gd name="connsiteY9" fmla="*/ 4944407 h 5949573"/>
              <a:gd name="connsiteX10" fmla="*/ 213372 w 7585924"/>
              <a:gd name="connsiteY10" fmla="*/ 4903490 h 5949573"/>
              <a:gd name="connsiteX11" fmla="*/ 1004379 w 7585924"/>
              <a:gd name="connsiteY11" fmla="*/ 2571260 h 5949573"/>
              <a:gd name="connsiteX12" fmla="*/ 2132121 w 7585924"/>
              <a:gd name="connsiteY12" fmla="*/ 2014584 h 5949573"/>
              <a:gd name="connsiteX13" fmla="*/ 2176595 w 7585924"/>
              <a:gd name="connsiteY13" fmla="*/ 2049039 h 5949573"/>
              <a:gd name="connsiteX14" fmla="*/ 2467796 w 7585924"/>
              <a:gd name="connsiteY14" fmla="*/ 2139486 h 5949573"/>
              <a:gd name="connsiteX15" fmla="*/ 2781234 w 7585924"/>
              <a:gd name="connsiteY15" fmla="*/ 2058730 h 5949573"/>
              <a:gd name="connsiteX16" fmla="*/ 6948025 w 7585924"/>
              <a:gd name="connsiteY16" fmla="*/ 0 h 59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noFill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благодарност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xmlns="" id="{3C229411-48AD-4A50-B02E-041030F1896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45189" y="1"/>
            <a:ext cx="6943003" cy="5934621"/>
          </a:xfrm>
          <a:custGeom>
            <a:avLst/>
            <a:gdLst>
              <a:gd name="connsiteX0" fmla="*/ 6940462 w 6943003"/>
              <a:gd name="connsiteY0" fmla="*/ 0 h 5934621"/>
              <a:gd name="connsiteX1" fmla="*/ 6943003 w 6943003"/>
              <a:gd name="connsiteY1" fmla="*/ 0 h 5934621"/>
              <a:gd name="connsiteX2" fmla="*/ 6943003 w 6943003"/>
              <a:gd name="connsiteY2" fmla="*/ 3562350 h 5934621"/>
              <a:gd name="connsiteX3" fmla="*/ 2564043 w 6943003"/>
              <a:gd name="connsiteY3" fmla="*/ 5721350 h 5934621"/>
              <a:gd name="connsiteX4" fmla="*/ 233592 w 6943003"/>
              <a:gd name="connsiteY4" fmla="*/ 4930141 h 5934621"/>
              <a:gd name="connsiteX5" fmla="*/ 213272 w 6943003"/>
              <a:gd name="connsiteY5" fmla="*/ 4889500 h 5934621"/>
              <a:gd name="connsiteX6" fmla="*/ 1004482 w 6943003"/>
              <a:gd name="connsiteY6" fmla="*/ 2559050 h 5934621"/>
              <a:gd name="connsiteX7" fmla="*/ 2136693 w 6943003"/>
              <a:gd name="connsiteY7" fmla="*/ 2000704 h 5934621"/>
              <a:gd name="connsiteX8" fmla="*/ 2183042 w 6943003"/>
              <a:gd name="connsiteY8" fmla="*/ 2039620 h 5934621"/>
              <a:gd name="connsiteX9" fmla="*/ 2473872 w 6943003"/>
              <a:gd name="connsiteY9" fmla="*/ 2129790 h 5934621"/>
              <a:gd name="connsiteX10" fmla="*/ 2787562 w 6943003"/>
              <a:gd name="connsiteY10" fmla="*/ 2048510 h 593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43003" h="5934621">
                <a:moveTo>
                  <a:pt x="6940462" y="0"/>
                </a:moveTo>
                <a:lnTo>
                  <a:pt x="6943003" y="0"/>
                </a:lnTo>
                <a:lnTo>
                  <a:pt x="6943003" y="3562350"/>
                </a:lnTo>
                <a:lnTo>
                  <a:pt x="2564043" y="5721350"/>
                </a:lnTo>
                <a:cubicBezTo>
                  <a:pt x="1003212" y="6490971"/>
                  <a:pt x="233592" y="4930141"/>
                  <a:pt x="233592" y="4930141"/>
                </a:cubicBezTo>
                <a:lnTo>
                  <a:pt x="213272" y="4889500"/>
                </a:lnTo>
                <a:cubicBezTo>
                  <a:pt x="-556348" y="3328670"/>
                  <a:pt x="1004482" y="2559050"/>
                  <a:pt x="1004482" y="2559050"/>
                </a:cubicBezTo>
                <a:lnTo>
                  <a:pt x="2136693" y="2000704"/>
                </a:lnTo>
                <a:lnTo>
                  <a:pt x="2183042" y="2039620"/>
                </a:lnTo>
                <a:cubicBezTo>
                  <a:pt x="2251622" y="2086610"/>
                  <a:pt x="2349412" y="2129790"/>
                  <a:pt x="2473872" y="2129790"/>
                </a:cubicBezTo>
                <a:cubicBezTo>
                  <a:pt x="2564042" y="2129790"/>
                  <a:pt x="2668182" y="2108200"/>
                  <a:pt x="2787562" y="204851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944" y="453050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СПАСИБО!</a:t>
            </a:r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:a16="http://schemas.microsoft.com/office/drawing/2014/main" xmlns="" id="{F9E3EED1-7BB3-4B75-BCA9-1C1223740B3C}"/>
              </a:ext>
            </a:extLst>
          </p:cNvPr>
          <p:cNvSpPr/>
          <p:nvPr/>
        </p:nvSpPr>
        <p:spPr>
          <a:xfrm>
            <a:off x="8704586" y="5422906"/>
            <a:ext cx="736600" cy="736600"/>
          </a:xfrm>
          <a:custGeom>
            <a:avLst/>
            <a:gdLst>
              <a:gd name="connsiteX0" fmla="*/ 372104 w 736600"/>
              <a:gd name="connsiteY0" fmla="*/ 731514 h 736600"/>
              <a:gd name="connsiteX1" fmla="*/ 731514 w 736600"/>
              <a:gd name="connsiteY1" fmla="*/ 372104 h 736600"/>
              <a:gd name="connsiteX2" fmla="*/ 372104 w 736600"/>
              <a:gd name="connsiteY2" fmla="*/ 12694 h 736600"/>
              <a:gd name="connsiteX3" fmla="*/ 12694 w 736600"/>
              <a:gd name="connsiteY3" fmla="*/ 372104 h 736600"/>
              <a:gd name="connsiteX4" fmla="*/ 372104 w 736600"/>
              <a:gd name="connsiteY4" fmla="*/ 731514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00" h="736600">
                <a:moveTo>
                  <a:pt x="372104" y="731514"/>
                </a:moveTo>
                <a:cubicBezTo>
                  <a:pt x="570224" y="731514"/>
                  <a:pt x="731514" y="570224"/>
                  <a:pt x="731514" y="372104"/>
                </a:cubicBezTo>
                <a:cubicBezTo>
                  <a:pt x="731514" y="173984"/>
                  <a:pt x="570224" y="12694"/>
                  <a:pt x="372104" y="12694"/>
                </a:cubicBezTo>
                <a:cubicBezTo>
                  <a:pt x="173984" y="12694"/>
                  <a:pt x="12694" y="173984"/>
                  <a:pt x="12694" y="372104"/>
                </a:cubicBezTo>
                <a:cubicBezTo>
                  <a:pt x="12694" y="570224"/>
                  <a:pt x="173984" y="731514"/>
                  <a:pt x="372104" y="731514"/>
                </a:cubicBezTo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:a16="http://schemas.microsoft.com/office/drawing/2014/main" xmlns="" id="{29016A5F-A55B-4605-B66C-5C6E2BF4919F}"/>
              </a:ext>
            </a:extLst>
          </p:cNvPr>
          <p:cNvSpPr/>
          <p:nvPr/>
        </p:nvSpPr>
        <p:spPr>
          <a:xfrm>
            <a:off x="9659429" y="3776986"/>
            <a:ext cx="2540000" cy="2628900"/>
          </a:xfrm>
          <a:custGeom>
            <a:avLst/>
            <a:gdLst>
              <a:gd name="connsiteX0" fmla="*/ 2528761 w 2540000"/>
              <a:gd name="connsiteY0" fmla="*/ 12694 h 2628900"/>
              <a:gd name="connsiteX1" fmla="*/ 487871 w 2540000"/>
              <a:gd name="connsiteY1" fmla="*/ 1018534 h 2628900"/>
              <a:gd name="connsiteX2" fmla="*/ 113221 w 2540000"/>
              <a:gd name="connsiteY2" fmla="*/ 2120894 h 2628900"/>
              <a:gd name="connsiteX3" fmla="*/ 127191 w 2540000"/>
              <a:gd name="connsiteY3" fmla="*/ 2148834 h 2628900"/>
              <a:gd name="connsiteX4" fmla="*/ 1229551 w 2540000"/>
              <a:gd name="connsiteY4" fmla="*/ 2523484 h 2628900"/>
              <a:gd name="connsiteX5" fmla="*/ 2528761 w 2540000"/>
              <a:gd name="connsiteY5" fmla="*/ 1883404 h 2628900"/>
              <a:gd name="connsiteX6" fmla="*/ 2528761 w 2540000"/>
              <a:gd name="connsiteY6" fmla="*/ 12694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628900">
                <a:moveTo>
                  <a:pt x="2528761" y="12694"/>
                </a:moveTo>
                <a:lnTo>
                  <a:pt x="487871" y="1018534"/>
                </a:lnTo>
                <a:cubicBezTo>
                  <a:pt x="487871" y="1018534"/>
                  <a:pt x="-249999" y="1383024"/>
                  <a:pt x="113221" y="2120894"/>
                </a:cubicBezTo>
                <a:lnTo>
                  <a:pt x="127191" y="2148834"/>
                </a:lnTo>
                <a:cubicBezTo>
                  <a:pt x="127191" y="2148834"/>
                  <a:pt x="491681" y="2886705"/>
                  <a:pt x="1229551" y="2523484"/>
                </a:cubicBezTo>
                <a:lnTo>
                  <a:pt x="2528761" y="1883404"/>
                </a:lnTo>
                <a:lnTo>
                  <a:pt x="2528761" y="12694"/>
                </a:lnTo>
                <a:close/>
              </a:path>
            </a:pathLst>
          </a:custGeom>
          <a:solidFill>
            <a:schemeClr val="accent3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Текст 26">
            <a:extLst>
              <a:ext uri="{FF2B5EF4-FFF2-40B4-BE49-F238E27FC236}">
                <a16:creationId xmlns:a16="http://schemas.microsoft.com/office/drawing/2014/main" xmlns="" id="{9DBE4B29-4897-4A3A-B883-A887BCDA37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420" y="3955665"/>
            <a:ext cx="4367531" cy="524711"/>
          </a:xfrm>
        </p:spPr>
        <p:txBody>
          <a:bodyPr rtlCol="0">
            <a:noAutofit/>
          </a:bodyPr>
          <a:lstStyle>
            <a:lvl1pPr marL="0" indent="0" algn="l">
              <a:buNone/>
              <a:defRPr sz="2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Сергей Зайцев</a:t>
            </a:r>
          </a:p>
        </p:txBody>
      </p:sp>
      <p:sp>
        <p:nvSpPr>
          <p:cNvPr id="20" name="Текст 26">
            <a:extLst>
              <a:ext uri="{FF2B5EF4-FFF2-40B4-BE49-F238E27FC236}">
                <a16:creationId xmlns:a16="http://schemas.microsoft.com/office/drawing/2014/main" xmlns="" id="{0EF4532A-9AB5-4545-A83D-BD0E39635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420" y="4633361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Телефон:</a:t>
            </a:r>
          </a:p>
        </p:txBody>
      </p:sp>
      <p:sp>
        <p:nvSpPr>
          <p:cNvPr id="21" name="Текст 26">
            <a:extLst>
              <a:ext uri="{FF2B5EF4-FFF2-40B4-BE49-F238E27FC236}">
                <a16:creationId xmlns:a16="http://schemas.microsoft.com/office/drawing/2014/main" xmlns="" id="{D579A1F5-9180-47FE-A31B-4E37384383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420" y="4892976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678 555-0128</a:t>
            </a:r>
          </a:p>
        </p:txBody>
      </p:sp>
      <p:sp>
        <p:nvSpPr>
          <p:cNvPr id="22" name="Текст 26">
            <a:extLst>
              <a:ext uri="{FF2B5EF4-FFF2-40B4-BE49-F238E27FC236}">
                <a16:creationId xmlns:a16="http://schemas.microsoft.com/office/drawing/2014/main" xmlns="" id="{71BBF4E8-67FF-4A65-9EC1-AE832CEBE8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420" y="5334299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Эл. почта:</a:t>
            </a:r>
          </a:p>
        </p:txBody>
      </p:sp>
      <p:sp>
        <p:nvSpPr>
          <p:cNvPr id="23" name="Текст 26">
            <a:extLst>
              <a:ext uri="{FF2B5EF4-FFF2-40B4-BE49-F238E27FC236}">
                <a16:creationId xmlns:a16="http://schemas.microsoft.com/office/drawing/2014/main" xmlns="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4420" y="5593914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ZAITSEV@EXAMPLE.COM</a:t>
            </a:r>
          </a:p>
        </p:txBody>
      </p:sp>
      <p:sp>
        <p:nvSpPr>
          <p:cNvPr id="3" name="Графический объект 23">
            <a:extLst>
              <a:ext uri="{FF2B5EF4-FFF2-40B4-BE49-F238E27FC236}">
                <a16:creationId xmlns:a16="http://schemas.microsoft.com/office/drawing/2014/main" xmlns="" id="{7E62A657-0B76-4081-A698-3C47F1AFC78E}"/>
              </a:ext>
            </a:extLst>
          </p:cNvPr>
          <p:cNvSpPr/>
          <p:nvPr/>
        </p:nvSpPr>
        <p:spPr>
          <a:xfrm>
            <a:off x="900978" y="1561556"/>
            <a:ext cx="2973890" cy="165305"/>
          </a:xfrm>
          <a:custGeom>
            <a:avLst/>
            <a:gdLst>
              <a:gd name="connsiteX0" fmla="*/ 2914974 w 2973890"/>
              <a:gd name="connsiteY0" fmla="*/ 159367 h 165304"/>
              <a:gd name="connsiteX1" fmla="*/ 70199 w 2973890"/>
              <a:gd name="connsiteY1" fmla="*/ 159367 h 165304"/>
              <a:gd name="connsiteX2" fmla="*/ 8816 w 2973890"/>
              <a:gd name="connsiteY2" fmla="*/ 84344 h 165304"/>
              <a:gd name="connsiteX3" fmla="*/ 8816 w 2973890"/>
              <a:gd name="connsiteY3" fmla="*/ 84344 h 165304"/>
              <a:gd name="connsiteX4" fmla="*/ 70199 w 2973890"/>
              <a:gd name="connsiteY4" fmla="*/ 10593 h 165304"/>
              <a:gd name="connsiteX5" fmla="*/ 2913916 w 2973890"/>
              <a:gd name="connsiteY5" fmla="*/ 10593 h 165304"/>
              <a:gd name="connsiteX6" fmla="*/ 2975298 w 2973890"/>
              <a:gd name="connsiteY6" fmla="*/ 84344 h 165304"/>
              <a:gd name="connsiteX7" fmla="*/ 2975298 w 2973890"/>
              <a:gd name="connsiteY7" fmla="*/ 84344 h 165304"/>
              <a:gd name="connsiteX8" fmla="*/ 2914974 w 2973890"/>
              <a:gd name="connsiteY8" fmla="*/ 159367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890" h="165304">
                <a:moveTo>
                  <a:pt x="2914974" y="159367"/>
                </a:moveTo>
                <a:lnTo>
                  <a:pt x="70199" y="159367"/>
                </a:lnTo>
                <a:cubicBezTo>
                  <a:pt x="36333" y="159367"/>
                  <a:pt x="8816" y="125034"/>
                  <a:pt x="8816" y="84344"/>
                </a:cubicBezTo>
                <a:lnTo>
                  <a:pt x="8816" y="84344"/>
                </a:lnTo>
                <a:cubicBezTo>
                  <a:pt x="8816" y="43654"/>
                  <a:pt x="36333" y="10593"/>
                  <a:pt x="70199" y="10593"/>
                </a:cubicBezTo>
                <a:lnTo>
                  <a:pt x="2913916" y="10593"/>
                </a:lnTo>
                <a:cubicBezTo>
                  <a:pt x="2947782" y="10593"/>
                  <a:pt x="2975298" y="43654"/>
                  <a:pt x="2975298" y="84344"/>
                </a:cubicBezTo>
                <a:lnTo>
                  <a:pt x="2975298" y="84344"/>
                </a:lnTo>
                <a:cubicBezTo>
                  <a:pt x="2976357" y="125034"/>
                  <a:pt x="2948840" y="159367"/>
                  <a:pt x="2914974" y="1593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5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xmlns="" id="{C51D0359-A547-4B21-8850-06B9F1CDF9CE}"/>
              </a:ext>
            </a:extLst>
          </p:cNvPr>
          <p:cNvSpPr/>
          <p:nvPr userDrawn="1"/>
        </p:nvSpPr>
        <p:spPr>
          <a:xfrm>
            <a:off x="7172412" y="-12694"/>
            <a:ext cx="4978400" cy="2133600"/>
          </a:xfrm>
          <a:custGeom>
            <a:avLst/>
            <a:gdLst>
              <a:gd name="connsiteX0" fmla="*/ 2517688 w 4978400"/>
              <a:gd name="connsiteY0" fmla="*/ 12694 h 2133600"/>
              <a:gd name="connsiteX1" fmla="*/ 371388 w 4978400"/>
              <a:gd name="connsiteY1" fmla="*/ 1070604 h 2133600"/>
              <a:gd name="connsiteX2" fmla="*/ 72938 w 4978400"/>
              <a:gd name="connsiteY2" fmla="*/ 1812284 h 2133600"/>
              <a:gd name="connsiteX3" fmla="*/ 81828 w 4978400"/>
              <a:gd name="connsiteY3" fmla="*/ 1830064 h 2133600"/>
              <a:gd name="connsiteX4" fmla="*/ 851448 w 4978400"/>
              <a:gd name="connsiteY4" fmla="*/ 2044694 h 2133600"/>
              <a:gd name="connsiteX5" fmla="*/ 4970058 w 4978400"/>
              <a:gd name="connsiteY5" fmla="*/ 12694 h 2133600"/>
              <a:gd name="connsiteX6" fmla="*/ 2517688 w 4978400"/>
              <a:gd name="connsiteY6" fmla="*/ 12694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2133600">
                <a:moveTo>
                  <a:pt x="2517688" y="12694"/>
                </a:moveTo>
                <a:lnTo>
                  <a:pt x="371388" y="1070604"/>
                </a:lnTo>
                <a:cubicBezTo>
                  <a:pt x="371388" y="1070604"/>
                  <a:pt x="-163282" y="1334764"/>
                  <a:pt x="72938" y="1812284"/>
                </a:cubicBezTo>
                <a:lnTo>
                  <a:pt x="81828" y="1830064"/>
                </a:lnTo>
                <a:cubicBezTo>
                  <a:pt x="81828" y="1830064"/>
                  <a:pt x="316778" y="2307584"/>
                  <a:pt x="851448" y="2044694"/>
                </a:cubicBezTo>
                <a:lnTo>
                  <a:pt x="4970058" y="12694"/>
                </a:lnTo>
                <a:lnTo>
                  <a:pt x="2517688" y="12694"/>
                </a:lnTo>
                <a:close/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59374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ru-RU" noProof="0" dirty="0"/>
              <a:t>ЗАГОЛОВОК</a:t>
            </a:r>
            <a:br>
              <a:rPr lang="ru-RU" noProof="0" dirty="0"/>
            </a:br>
            <a:r>
              <a:rPr lang="ru-RU" noProof="0" dirty="0"/>
              <a:t>ПРЕЗЕНТАЦИИ    </a:t>
            </a:r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xmlns="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:a16="http://schemas.microsoft.com/office/drawing/2014/main" xmlns="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xmlns="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:a16="http://schemas.microsoft.com/office/drawing/2014/main" xmlns="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xmlns="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xmlns="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0" name="Графический объект 37">
            <a:extLst>
              <a:ext uri="{FF2B5EF4-FFF2-40B4-BE49-F238E27FC236}">
                <a16:creationId xmlns:a16="http://schemas.microsoft.com/office/drawing/2014/main" xmlns="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Графический объект 36">
            <a:extLst>
              <a:ext uri="{FF2B5EF4-FFF2-40B4-BE49-F238E27FC236}">
                <a16:creationId xmlns:a16="http://schemas.microsoft.com/office/drawing/2014/main" xmlns="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xmlns="" id="{4BCD5243-C973-44F2-88E8-A4A6E3387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588" y="3429000"/>
            <a:ext cx="3629300" cy="94619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1" i="0"/>
            </a:lvl1pPr>
          </a:lstStyle>
          <a:p>
            <a:pPr marL="228600" lvl="0" indent="-228600"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3640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Графический объект 12">
            <a:extLst>
              <a:ext uri="{FF2B5EF4-FFF2-40B4-BE49-F238E27FC236}">
                <a16:creationId xmlns:a16="http://schemas.microsoft.com/office/drawing/2014/main" xmlns="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xmlns="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орма 24">
            <a:extLst>
              <a:ext uri="{FF2B5EF4-FFF2-40B4-BE49-F238E27FC236}">
                <a16:creationId xmlns:a16="http://schemas.microsoft.com/office/drawing/2014/main" xmlns="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rtlCol="0"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ru-RU" noProof="0" dirty="0"/>
              <a:t>СЛАЙД-РАЗДЕЛИТЕЛЬ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24" name="Графический объект 22">
            <a:extLst>
              <a:ext uri="{FF2B5EF4-FFF2-40B4-BE49-F238E27FC236}">
                <a16:creationId xmlns:a16="http://schemas.microsoft.com/office/drawing/2014/main" xmlns="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9" name="Полилиния: Форма 8">
            <a:extLst>
              <a:ext uri="{FF2B5EF4-FFF2-40B4-BE49-F238E27FC236}">
                <a16:creationId xmlns:a16="http://schemas.microsoft.com/office/drawing/2014/main" xmlns="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:a16="http://schemas.microsoft.com/office/drawing/2014/main" xmlns="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:a16="http://schemas.microsoft.com/office/drawing/2014/main" xmlns="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xmlns="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7EF9C60-0FED-4965-A9BC-CE69886A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239F2410-4015-48DB-BB4D-B5944D8C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xmlns="" id="{C44F5F26-1B35-405A-AD75-5DFF48CF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9344483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xmlns="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xmlns="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xmlns="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Объект 2">
            <a:extLst>
              <a:ext uri="{FF2B5EF4-FFF2-40B4-BE49-F238E27FC236}">
                <a16:creationId xmlns:a16="http://schemas.microsoft.com/office/drawing/2014/main" xmlns="" id="{D7B996D2-06BA-413A-BDEE-428A188D3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:a16="http://schemas.microsoft.com/office/drawing/2014/main" xmlns="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58012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xmlns="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xmlns="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xmlns="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:a16="http://schemas.microsoft.com/office/drawing/2014/main" xmlns="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xmlns="" id="{24B91177-A100-491C-B5EF-BC77E2E33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5624"/>
            <a:ext cx="5157787" cy="421084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9" name="Объект 3">
            <a:extLst>
              <a:ext uri="{FF2B5EF4-FFF2-40B4-BE49-F238E27FC236}">
                <a16:creationId xmlns:a16="http://schemas.microsoft.com/office/drawing/2014/main" xmlns="" id="{B6758D2F-C9AC-4514-B48E-2863E8DDE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23458"/>
            <a:ext cx="5157787" cy="338754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1" name="Текст 4">
            <a:extLst>
              <a:ext uri="{FF2B5EF4-FFF2-40B4-BE49-F238E27FC236}">
                <a16:creationId xmlns:a16="http://schemas.microsoft.com/office/drawing/2014/main" xmlns="" id="{633C3A9F-17E4-45DF-8DB7-7A55846AA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417908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2" name="Объект 5">
            <a:extLst>
              <a:ext uri="{FF2B5EF4-FFF2-40B4-BE49-F238E27FC236}">
                <a16:creationId xmlns:a16="http://schemas.microsoft.com/office/drawing/2014/main" xmlns="" id="{C19AB308-7C32-46C9-B8DB-AA96B7ED0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23458"/>
            <a:ext cx="5183188" cy="338754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13384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xmlns="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xmlns="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xmlns="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:a16="http://schemas.microsoft.com/office/drawing/2014/main" xmlns="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3" name="Объект 2">
            <a:extLst>
              <a:ext uri="{FF2B5EF4-FFF2-40B4-BE49-F238E27FC236}">
                <a16:creationId xmlns:a16="http://schemas.microsoft.com/office/drawing/2014/main" xmlns="" id="{CD5AE8A8-E027-4529-A5B7-4D355C71E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85380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xmlns="" id="{FB3E4803-F2CA-4138-9997-6108BFDFE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110" y="1825624"/>
            <a:ext cx="5181600" cy="3929249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98867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Рисунок 56">
            <a:extLst>
              <a:ext uri="{FF2B5EF4-FFF2-40B4-BE49-F238E27FC236}">
                <a16:creationId xmlns:a16="http://schemas.microsoft.com/office/drawing/2014/main" xmlns="" id="{8E328517-DD21-40E0-B948-B25B366BD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75856" y="532519"/>
            <a:ext cx="6416144" cy="4534825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xmlns="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:a16="http://schemas.microsoft.com/office/drawing/2014/main" xmlns="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:a16="http://schemas.microsoft.com/office/drawing/2014/main" xmlns="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:a16="http://schemas.microsoft.com/office/drawing/2014/main" xmlns="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xmlns="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:a16="http://schemas.microsoft.com/office/drawing/2014/main" xmlns="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 1">
            <a:extLst>
              <a:ext uri="{FF2B5EF4-FFF2-40B4-BE49-F238E27FC236}">
                <a16:creationId xmlns:a16="http://schemas.microsoft.com/office/drawing/2014/main" xmlns="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xmlns="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02305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Овал 34">
            <a:extLst>
              <a:ext uri="{FF2B5EF4-FFF2-40B4-BE49-F238E27FC236}">
                <a16:creationId xmlns:a16="http://schemas.microsoft.com/office/drawing/2014/main" xmlns="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:a16="http://schemas.microsoft.com/office/drawing/2014/main" xmlns="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:a16="http://schemas.microsoft.com/office/drawing/2014/main" xmlns="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:a16="http://schemas.microsoft.com/office/drawing/2014/main" xmlns="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xmlns="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:a16="http://schemas.microsoft.com/office/drawing/2014/main" xmlns="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 1">
            <a:extLst>
              <a:ext uri="{FF2B5EF4-FFF2-40B4-BE49-F238E27FC236}">
                <a16:creationId xmlns:a16="http://schemas.microsoft.com/office/drawing/2014/main" xmlns="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xmlns="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4" name="Объект 2">
            <a:extLst>
              <a:ext uri="{FF2B5EF4-FFF2-40B4-BE49-F238E27FC236}">
                <a16:creationId xmlns:a16="http://schemas.microsoft.com/office/drawing/2014/main" xmlns="" id="{A28A6791-A2CB-40CE-AEF5-A729106DA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653212" cy="54038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8475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xmlns="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xmlns="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xmlns="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Графический объект 19">
            <a:extLst>
              <a:ext uri="{FF2B5EF4-FFF2-40B4-BE49-F238E27FC236}">
                <a16:creationId xmlns:a16="http://schemas.microsoft.com/office/drawing/2014/main" xmlns="" id="{436C4D92-1746-4D54-8232-468DFF66CF79}"/>
              </a:ext>
            </a:extLst>
          </p:cNvPr>
          <p:cNvSpPr/>
          <p:nvPr userDrawn="1"/>
        </p:nvSpPr>
        <p:spPr>
          <a:xfrm>
            <a:off x="838200" y="1492524"/>
            <a:ext cx="6588000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 6">
            <a:extLst>
              <a:ext uri="{FF2B5EF4-FFF2-40B4-BE49-F238E27FC236}">
                <a16:creationId xmlns:a16="http://schemas.microsoft.com/office/drawing/2014/main" xmlns="" id="{E77FD51D-3B1F-4D51-8A61-6CF82227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36564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xmlns="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xmlns="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xmlns="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41415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Рисунок 38">
            <a:extLst>
              <a:ext uri="{FF2B5EF4-FFF2-40B4-BE49-F238E27FC236}">
                <a16:creationId xmlns:a16="http://schemas.microsoft.com/office/drawing/2014/main" xmlns="" id="{12A714F2-A8EC-40F7-ACFF-A00E1DD10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412" y="2373273"/>
            <a:ext cx="11271651" cy="2549580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Графический объект 12">
            <a:extLst>
              <a:ext uri="{FF2B5EF4-FFF2-40B4-BE49-F238E27FC236}">
                <a16:creationId xmlns:a16="http://schemas.microsoft.com/office/drawing/2014/main" xmlns="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xmlns="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орма 24">
            <a:extLst>
              <a:ext uri="{FF2B5EF4-FFF2-40B4-BE49-F238E27FC236}">
                <a16:creationId xmlns:a16="http://schemas.microsoft.com/office/drawing/2014/main" xmlns="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rtlCol="0"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ru-RU" noProof="0" dirty="0"/>
              <a:t>СЛАЙД-РАЗДЕЛИТЕЛЬ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FD10BB4-D57E-4372-8E10-AC15DC09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020939-F172-405E-A418-A87CE5D9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808348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24" name="Графический объект 22">
            <a:extLst>
              <a:ext uri="{FF2B5EF4-FFF2-40B4-BE49-F238E27FC236}">
                <a16:creationId xmlns:a16="http://schemas.microsoft.com/office/drawing/2014/main" xmlns="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5508000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9" name="Полилиния: Форма 8">
            <a:extLst>
              <a:ext uri="{FF2B5EF4-FFF2-40B4-BE49-F238E27FC236}">
                <a16:creationId xmlns:a16="http://schemas.microsoft.com/office/drawing/2014/main" xmlns="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0210624-61F8-48B2-BD00-D3BC39DE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:a16="http://schemas.microsoft.com/office/drawing/2014/main" xmlns="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:a16="http://schemas.microsoft.com/office/drawing/2014/main" xmlns="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xmlns="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3970461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, содержимое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xmlns="" id="{5A97CE06-9ECC-4438-8B22-B58B27F2B5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6781" y="0"/>
            <a:ext cx="3894833" cy="5656330"/>
          </a:xfrm>
          <a:custGeom>
            <a:avLst/>
            <a:gdLst>
              <a:gd name="connsiteX0" fmla="*/ 691654 w 3894833"/>
              <a:gd name="connsiteY0" fmla="*/ 0 h 5656330"/>
              <a:gd name="connsiteX1" fmla="*/ 925166 w 3894833"/>
              <a:gd name="connsiteY1" fmla="*/ 0 h 5656330"/>
              <a:gd name="connsiteX2" fmla="*/ 925166 w 3894833"/>
              <a:gd name="connsiteY2" fmla="*/ 1025424 h 5656330"/>
              <a:gd name="connsiteX3" fmla="*/ 1184060 w 3894833"/>
              <a:gd name="connsiteY3" fmla="*/ 1289394 h 5656330"/>
              <a:gd name="connsiteX4" fmla="*/ 1194212 w 3894833"/>
              <a:gd name="connsiteY4" fmla="*/ 1289394 h 5656330"/>
              <a:gd name="connsiteX5" fmla="*/ 1453107 w 3894833"/>
              <a:gd name="connsiteY5" fmla="*/ 1025424 h 5656330"/>
              <a:gd name="connsiteX6" fmla="*/ 1453107 w 3894833"/>
              <a:gd name="connsiteY6" fmla="*/ 0 h 5656330"/>
              <a:gd name="connsiteX7" fmla="*/ 3894833 w 3894833"/>
              <a:gd name="connsiteY7" fmla="*/ 0 h 5656330"/>
              <a:gd name="connsiteX8" fmla="*/ 3894833 w 3894833"/>
              <a:gd name="connsiteY8" fmla="*/ 3731122 h 5656330"/>
              <a:gd name="connsiteX9" fmla="*/ 2110494 w 3894833"/>
              <a:gd name="connsiteY9" fmla="*/ 5656330 h 5656330"/>
              <a:gd name="connsiteX10" fmla="*/ 1842717 w 3894833"/>
              <a:gd name="connsiteY10" fmla="*/ 5656330 h 5656330"/>
              <a:gd name="connsiteX11" fmla="*/ 0 w 3894833"/>
              <a:gd name="connsiteY11" fmla="*/ 3731122 h 5656330"/>
              <a:gd name="connsiteX12" fmla="*/ 0 w 3894833"/>
              <a:gd name="connsiteY12" fmla="*/ 2120572 h 5656330"/>
              <a:gd name="connsiteX13" fmla="*/ 7266 w 3894833"/>
              <a:gd name="connsiteY13" fmla="*/ 2123266 h 5656330"/>
              <a:gd name="connsiteX14" fmla="*/ 171328 w 3894833"/>
              <a:gd name="connsiteY14" fmla="*/ 2144761 h 5656330"/>
              <a:gd name="connsiteX15" fmla="*/ 189095 w 3894833"/>
              <a:gd name="connsiteY15" fmla="*/ 2144761 h 5656330"/>
              <a:gd name="connsiteX16" fmla="*/ 691654 w 3894833"/>
              <a:gd name="connsiteY16" fmla="*/ 1639663 h 565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4833" h="5656330">
                <a:moveTo>
                  <a:pt x="691654" y="0"/>
                </a:moveTo>
                <a:lnTo>
                  <a:pt x="925166" y="0"/>
                </a:lnTo>
                <a:lnTo>
                  <a:pt x="925166" y="1025424"/>
                </a:lnTo>
                <a:cubicBezTo>
                  <a:pt x="925166" y="1025424"/>
                  <a:pt x="925166" y="1289394"/>
                  <a:pt x="1184060" y="1289394"/>
                </a:cubicBezTo>
                <a:lnTo>
                  <a:pt x="1194212" y="1289394"/>
                </a:lnTo>
                <a:cubicBezTo>
                  <a:pt x="1194212" y="1289394"/>
                  <a:pt x="1453107" y="1289394"/>
                  <a:pt x="1453107" y="1025424"/>
                </a:cubicBezTo>
                <a:lnTo>
                  <a:pt x="1453107" y="0"/>
                </a:lnTo>
                <a:lnTo>
                  <a:pt x="3894833" y="0"/>
                </a:lnTo>
                <a:lnTo>
                  <a:pt x="3894833" y="3731122"/>
                </a:lnTo>
                <a:cubicBezTo>
                  <a:pt x="3894833" y="3731122"/>
                  <a:pt x="3894833" y="5562417"/>
                  <a:pt x="2110494" y="5656330"/>
                </a:cubicBezTo>
                <a:lnTo>
                  <a:pt x="1842717" y="5656330"/>
                </a:lnTo>
                <a:cubicBezTo>
                  <a:pt x="1467066" y="5628410"/>
                  <a:pt x="0" y="5413934"/>
                  <a:pt x="0" y="3731122"/>
                </a:cubicBezTo>
                <a:lnTo>
                  <a:pt x="0" y="2120572"/>
                </a:lnTo>
                <a:lnTo>
                  <a:pt x="7266" y="2123266"/>
                </a:lnTo>
                <a:cubicBezTo>
                  <a:pt x="54929" y="2136948"/>
                  <a:pt x="109301" y="2144761"/>
                  <a:pt x="171328" y="2144761"/>
                </a:cubicBezTo>
                <a:lnTo>
                  <a:pt x="189095" y="2144761"/>
                </a:lnTo>
                <a:cubicBezTo>
                  <a:pt x="194172" y="2144761"/>
                  <a:pt x="691654" y="2138415"/>
                  <a:pt x="691654" y="1639663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CE8B26E3-C9CA-4CFF-8221-19518F497FF4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Графический объект 12">
            <a:extLst>
              <a:ext uri="{FF2B5EF4-FFF2-40B4-BE49-F238E27FC236}">
                <a16:creationId xmlns:a16="http://schemas.microsoft.com/office/drawing/2014/main" xmlns="" id="{A9957602-C843-44E0-A93F-66AF5A6A0F0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0023" y="908050"/>
            <a:ext cx="4503295" cy="782638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РАЗМЕТКА ТЕКСТА 02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xmlns="" id="{7492975F-6F5D-4157-A751-54BACCCF1800}"/>
              </a:ext>
            </a:extLst>
          </p:cNvPr>
          <p:cNvSpPr/>
          <p:nvPr/>
        </p:nvSpPr>
        <p:spPr>
          <a:xfrm>
            <a:off x="5492146" y="-12675"/>
            <a:ext cx="545708" cy="3819957"/>
          </a:xfrm>
          <a:custGeom>
            <a:avLst/>
            <a:gdLst>
              <a:gd name="connsiteX0" fmla="*/ 12675 w 545708"/>
              <a:gd name="connsiteY0" fmla="*/ 12675 h 3819957"/>
              <a:gd name="connsiteX1" fmla="*/ 12675 w 545708"/>
              <a:gd name="connsiteY1" fmla="*/ 3550894 h 3819957"/>
              <a:gd name="connsiteX2" fmla="*/ 271569 w 545708"/>
              <a:gd name="connsiteY2" fmla="*/ 3814865 h 3819957"/>
              <a:gd name="connsiteX3" fmla="*/ 281722 w 545708"/>
              <a:gd name="connsiteY3" fmla="*/ 3814865 h 3819957"/>
              <a:gd name="connsiteX4" fmla="*/ 540616 w 545708"/>
              <a:gd name="connsiteY4" fmla="*/ 3550894 h 3819957"/>
              <a:gd name="connsiteX5" fmla="*/ 540616 w 545708"/>
              <a:gd name="connsiteY5" fmla="*/ 12675 h 3819957"/>
              <a:gd name="connsiteX6" fmla="*/ 12675 w 545708"/>
              <a:gd name="connsiteY6" fmla="*/ 12675 h 381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708" h="3819957">
                <a:moveTo>
                  <a:pt x="12675" y="12675"/>
                </a:moveTo>
                <a:lnTo>
                  <a:pt x="12675" y="3550894"/>
                </a:lnTo>
                <a:cubicBezTo>
                  <a:pt x="12675" y="3550894"/>
                  <a:pt x="12675" y="3814865"/>
                  <a:pt x="271569" y="3814865"/>
                </a:cubicBezTo>
                <a:lnTo>
                  <a:pt x="281722" y="3814865"/>
                </a:lnTo>
                <a:cubicBezTo>
                  <a:pt x="281722" y="3814865"/>
                  <a:pt x="540616" y="3814865"/>
                  <a:pt x="540616" y="3550894"/>
                </a:cubicBezTo>
                <a:lnTo>
                  <a:pt x="540616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xmlns="" id="{6C50EDEB-35C1-4DED-A608-A0EAA8DE5404}"/>
              </a:ext>
            </a:extLst>
          </p:cNvPr>
          <p:cNvSpPr/>
          <p:nvPr/>
        </p:nvSpPr>
        <p:spPr>
          <a:xfrm>
            <a:off x="5479455" y="-12675"/>
            <a:ext cx="571090" cy="3832648"/>
          </a:xfrm>
          <a:custGeom>
            <a:avLst/>
            <a:gdLst>
              <a:gd name="connsiteX0" fmla="*/ 540616 w 571089"/>
              <a:gd name="connsiteY0" fmla="*/ 12675 h 3832648"/>
              <a:gd name="connsiteX1" fmla="*/ 540616 w 571089"/>
              <a:gd name="connsiteY1" fmla="*/ 3550894 h 3832648"/>
              <a:gd name="connsiteX2" fmla="*/ 294413 w 571089"/>
              <a:gd name="connsiteY2" fmla="*/ 3802174 h 3832648"/>
              <a:gd name="connsiteX3" fmla="*/ 284260 w 571089"/>
              <a:gd name="connsiteY3" fmla="*/ 3802174 h 3832648"/>
              <a:gd name="connsiteX4" fmla="*/ 38056 w 571089"/>
              <a:gd name="connsiteY4" fmla="*/ 3550894 h 3832648"/>
              <a:gd name="connsiteX5" fmla="*/ 38056 w 571089"/>
              <a:gd name="connsiteY5" fmla="*/ 12675 h 3832648"/>
              <a:gd name="connsiteX6" fmla="*/ 12675 w 571089"/>
              <a:gd name="connsiteY6" fmla="*/ 12675 h 3832648"/>
              <a:gd name="connsiteX7" fmla="*/ 12675 w 571089"/>
              <a:gd name="connsiteY7" fmla="*/ 3550894 h 3832648"/>
              <a:gd name="connsiteX8" fmla="*/ 284260 w 571089"/>
              <a:gd name="connsiteY8" fmla="*/ 3827556 h 3832648"/>
              <a:gd name="connsiteX9" fmla="*/ 294413 w 571089"/>
              <a:gd name="connsiteY9" fmla="*/ 3827556 h 3832648"/>
              <a:gd name="connsiteX10" fmla="*/ 565998 w 571089"/>
              <a:gd name="connsiteY10" fmla="*/ 3550894 h 3832648"/>
              <a:gd name="connsiteX11" fmla="*/ 565998 w 571089"/>
              <a:gd name="connsiteY11" fmla="*/ 12675 h 3832648"/>
              <a:gd name="connsiteX12" fmla="*/ 540616 w 571089"/>
              <a:gd name="connsiteY12" fmla="*/ 12675 h 38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089" h="3832648">
                <a:moveTo>
                  <a:pt x="540616" y="12675"/>
                </a:moveTo>
                <a:lnTo>
                  <a:pt x="540616" y="3550894"/>
                </a:lnTo>
                <a:cubicBezTo>
                  <a:pt x="540616" y="3798367"/>
                  <a:pt x="304565" y="3802174"/>
                  <a:pt x="294413" y="3802174"/>
                </a:cubicBezTo>
                <a:lnTo>
                  <a:pt x="284260" y="3802174"/>
                </a:lnTo>
                <a:cubicBezTo>
                  <a:pt x="41864" y="3802174"/>
                  <a:pt x="38056" y="3561047"/>
                  <a:pt x="38056" y="3550894"/>
                </a:cubicBezTo>
                <a:lnTo>
                  <a:pt x="38056" y="12675"/>
                </a:lnTo>
                <a:lnTo>
                  <a:pt x="12675" y="12675"/>
                </a:lnTo>
                <a:lnTo>
                  <a:pt x="12675" y="3550894"/>
                </a:lnTo>
                <a:cubicBezTo>
                  <a:pt x="12675" y="3553433"/>
                  <a:pt x="15213" y="3827556"/>
                  <a:pt x="284260" y="3827556"/>
                </a:cubicBezTo>
                <a:lnTo>
                  <a:pt x="294413" y="3827556"/>
                </a:lnTo>
                <a:cubicBezTo>
                  <a:pt x="296951" y="3827556"/>
                  <a:pt x="565998" y="3825017"/>
                  <a:pt x="565998" y="3550894"/>
                </a:cubicBezTo>
                <a:lnTo>
                  <a:pt x="565998" y="12675"/>
                </a:lnTo>
                <a:lnTo>
                  <a:pt x="540616" y="12675"/>
                </a:lnTo>
                <a:close/>
              </a:path>
            </a:pathLst>
          </a:custGeom>
          <a:solidFill>
            <a:schemeClr val="bg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xmlns="" id="{F469DEB5-CC79-4D71-8360-0B10B34244B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910023" y="2050475"/>
            <a:ext cx="4548187" cy="639683"/>
          </a:xfrm>
        </p:spPr>
        <p:txBody>
          <a:bodyPr rtlCol="0">
            <a:normAutofit/>
          </a:bodyPr>
          <a:lstStyle>
            <a:lvl1pPr marL="0" indent="0">
              <a:buNone/>
              <a:defRPr sz="1800" b="1" i="0"/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xmlns="" id="{9EE0722D-F13C-4FFB-9E31-CC024B92E6C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910023" y="2839714"/>
            <a:ext cx="4548187" cy="2916952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" name="Графический объект 22">
            <a:extLst>
              <a:ext uri="{FF2B5EF4-FFF2-40B4-BE49-F238E27FC236}">
                <a16:creationId xmlns:a16="http://schemas.microsoft.com/office/drawing/2014/main" xmlns="" id="{827885C7-FA6F-4513-83BC-BEAD42F63D5B}"/>
              </a:ext>
            </a:extLst>
          </p:cNvPr>
          <p:cNvSpPr/>
          <p:nvPr userDrawn="1"/>
        </p:nvSpPr>
        <p:spPr>
          <a:xfrm>
            <a:off x="6981946" y="1726672"/>
            <a:ext cx="4680000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2" name="Полилиния: Форма 21">
            <a:extLst>
              <a:ext uri="{FF2B5EF4-FFF2-40B4-BE49-F238E27FC236}">
                <a16:creationId xmlns:a16="http://schemas.microsoft.com/office/drawing/2014/main" xmlns="" id="{30961087-B677-45AC-8D02-FEE615D17609}"/>
              </a:ext>
            </a:extLst>
          </p:cNvPr>
          <p:cNvSpPr/>
          <p:nvPr userDrawn="1"/>
        </p:nvSpPr>
        <p:spPr>
          <a:xfrm>
            <a:off x="1069371" y="-12675"/>
            <a:ext cx="1002580" cy="2144760"/>
          </a:xfrm>
          <a:custGeom>
            <a:avLst/>
            <a:gdLst>
              <a:gd name="connsiteX0" fmla="*/ 12675 w 1002580"/>
              <a:gd name="connsiteY0" fmla="*/ 12675 h 2144760"/>
              <a:gd name="connsiteX1" fmla="*/ 12675 w 1002580"/>
              <a:gd name="connsiteY1" fmla="*/ 1652337 h 2144760"/>
              <a:gd name="connsiteX2" fmla="*/ 498736 w 1002580"/>
              <a:gd name="connsiteY2" fmla="*/ 2139668 h 2144760"/>
              <a:gd name="connsiteX3" fmla="*/ 516503 w 1002580"/>
              <a:gd name="connsiteY3" fmla="*/ 2139668 h 2144760"/>
              <a:gd name="connsiteX4" fmla="*/ 1002564 w 1002580"/>
              <a:gd name="connsiteY4" fmla="*/ 1652337 h 2144760"/>
              <a:gd name="connsiteX5" fmla="*/ 1002564 w 1002580"/>
              <a:gd name="connsiteY5" fmla="*/ 12675 h 2144760"/>
              <a:gd name="connsiteX6" fmla="*/ 12675 w 1002580"/>
              <a:gd name="connsiteY6" fmla="*/ 12675 h 214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580" h="2144760">
                <a:moveTo>
                  <a:pt x="12675" y="12675"/>
                </a:moveTo>
                <a:lnTo>
                  <a:pt x="12675" y="1652337"/>
                </a:lnTo>
                <a:cubicBezTo>
                  <a:pt x="12675" y="1652337"/>
                  <a:pt x="12675" y="2139668"/>
                  <a:pt x="498736" y="2139668"/>
                </a:cubicBezTo>
                <a:lnTo>
                  <a:pt x="516503" y="2139668"/>
                </a:lnTo>
                <a:cubicBezTo>
                  <a:pt x="516503" y="2139668"/>
                  <a:pt x="1002564" y="2139668"/>
                  <a:pt x="1002564" y="1652337"/>
                </a:cubicBezTo>
                <a:lnTo>
                  <a:pt x="1002564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3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80297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содержимы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Рисунок 41">
            <a:extLst>
              <a:ext uri="{FF2B5EF4-FFF2-40B4-BE49-F238E27FC236}">
                <a16:creationId xmlns:a16="http://schemas.microsoft.com/office/drawing/2014/main" xmlns="" id="{D6E0F90B-941A-45B6-85DA-E0D4E7977C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71770" y="1483675"/>
            <a:ext cx="6421408" cy="3438427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xmlns="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:a16="http://schemas.microsoft.com/office/drawing/2014/main" xmlns="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853" y="1231900"/>
            <a:ext cx="4503295" cy="782638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РАЗМЕТКА ТЕКСТА 02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8" name="Текст 14">
            <a:extLst>
              <a:ext uri="{FF2B5EF4-FFF2-40B4-BE49-F238E27FC236}">
                <a16:creationId xmlns:a16="http://schemas.microsoft.com/office/drawing/2014/main" xmlns="" id="{82903A57-2768-42F8-A5EA-4C19B9049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67" y="3889184"/>
            <a:ext cx="4548187" cy="170822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:a16="http://schemas.microsoft.com/office/drawing/2014/main" xmlns="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:a16="http://schemas.microsoft.com/office/drawing/2014/main" xmlns="" id="{E46691B2-7AF3-4CAC-A285-36444A9101D9}"/>
              </a:ext>
            </a:extLst>
          </p:cNvPr>
          <p:cNvSpPr/>
          <p:nvPr userDrawn="1"/>
        </p:nvSpPr>
        <p:spPr>
          <a:xfrm>
            <a:off x="12193179" y="4156602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:a16="http://schemas.microsoft.com/office/drawing/2014/main" xmlns="" id="{FE8ACF66-A148-4D4F-A35C-837CDC6B154D}"/>
              </a:ext>
            </a:extLst>
          </p:cNvPr>
          <p:cNvSpPr/>
          <p:nvPr userDrawn="1"/>
        </p:nvSpPr>
        <p:spPr>
          <a:xfrm>
            <a:off x="12193179" y="4682093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8" name="Текст 26">
            <a:extLst>
              <a:ext uri="{FF2B5EF4-FFF2-40B4-BE49-F238E27FC236}">
                <a16:creationId xmlns:a16="http://schemas.microsoft.com/office/drawing/2014/main" xmlns="" id="{5F10B1F7-5633-4C8B-A868-72D9C782CBA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1115" y="2374900"/>
            <a:ext cx="4565650" cy="701675"/>
          </a:xfrm>
        </p:spPr>
        <p:txBody>
          <a:bodyPr rtlCol="0">
            <a:noAutofit/>
          </a:bodyPr>
          <a:lstStyle>
            <a:lvl1pPr marL="0" indent="0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1" name="Текст 29">
            <a:extLst>
              <a:ext uri="{FF2B5EF4-FFF2-40B4-BE49-F238E27FC236}">
                <a16:creationId xmlns:a16="http://schemas.microsoft.com/office/drawing/2014/main" xmlns="" id="{CBA9BCD0-48BA-4D5B-8871-61204EACE422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1115" y="3165301"/>
            <a:ext cx="4583113" cy="689525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:a16="http://schemas.microsoft.com/office/drawing/2014/main" xmlns="" id="{38956B41-4EE0-4C7C-8436-027F5DE8B1BC}"/>
              </a:ext>
            </a:extLst>
          </p:cNvPr>
          <p:cNvSpPr/>
          <p:nvPr userDrawn="1"/>
        </p:nvSpPr>
        <p:spPr>
          <a:xfrm>
            <a:off x="887581" y="2045662"/>
            <a:ext cx="4824000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xmlns="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:a16="http://schemas.microsoft.com/office/drawing/2014/main" xmlns="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8086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xmlns="" id="{6F44C9A9-0E74-4918-9B66-273196D2956C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xmlns="" id="{4FD74D9D-1BEE-4A13-ABAA-5FBA5C4D1BF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1050"/>
            <a:ext cx="10515600" cy="676275"/>
          </a:xfrm>
        </p:spPr>
        <p:txBody>
          <a:bodyPr rtlCol="0" anchor="b">
            <a:normAutofit/>
          </a:bodyPr>
          <a:lstStyle>
            <a:lvl1pPr algn="ctr">
              <a:defRPr sz="4000"/>
            </a:lvl1pPr>
          </a:lstStyle>
          <a:p>
            <a:pPr rtl="0"/>
            <a:r>
              <a:rPr lang="ru-RU" noProof="0" dirty="0"/>
              <a:t>СРАВНЕНИЕ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0DFDBBD-D278-4F5A-BD28-172F5B157E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1311" y="2959593"/>
            <a:ext cx="4365625" cy="365125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ЗАГОЛОВОК РАЗДЕЛА 1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7" name="Текст 26">
            <a:extLst>
              <a:ext uri="{FF2B5EF4-FFF2-40B4-BE49-F238E27FC236}">
                <a16:creationId xmlns:a16="http://schemas.microsoft.com/office/drawing/2014/main" xmlns="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066" y="1898650"/>
            <a:ext cx="10515599" cy="70167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2" name="Графический объект 19">
            <a:extLst>
              <a:ext uri="{FF2B5EF4-FFF2-40B4-BE49-F238E27FC236}">
                <a16:creationId xmlns:a16="http://schemas.microsoft.com/office/drawing/2014/main" xmlns="" id="{258EB2BC-F42B-4177-83EB-F2D2BF76129C}"/>
              </a:ext>
            </a:extLst>
          </p:cNvPr>
          <p:cNvSpPr/>
          <p:nvPr userDrawn="1"/>
        </p:nvSpPr>
        <p:spPr>
          <a:xfrm>
            <a:off x="3019044" y="1583026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xmlns="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5973985" y="2959593"/>
            <a:ext cx="4365625" cy="365125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ЗАГОЛОВОК РАЗДЕЛА 2</a:t>
            </a:r>
          </a:p>
        </p:txBody>
      </p:sp>
      <p:sp>
        <p:nvSpPr>
          <p:cNvPr id="28" name="Текст 26">
            <a:extLst>
              <a:ext uri="{FF2B5EF4-FFF2-40B4-BE49-F238E27FC236}">
                <a16:creationId xmlns:a16="http://schemas.microsoft.com/office/drawing/2014/main" xmlns="" id="{D0525F80-1CD7-406E-A2B0-ACB0CD78A3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1311" y="3294245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:a16="http://schemas.microsoft.com/office/drawing/2014/main" xmlns="" id="{527B617A-AB11-44E9-B2E2-53B7F35CD9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985" y="3294245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xmlns="" id="{F4C9083C-573A-4951-8064-8A2074E45857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xmlns="" id="{E24D028E-B0C2-46BA-B6A7-734B26FEA98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xmlns="" id="{1FD2C3DF-070C-48BB-8EC1-3FE31FCD20DC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xmlns="" id="{F503CC8C-61AD-4DAB-B26E-509EA44669D4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xmlns="" id="{8BB58BBD-BF4B-44A6-A2C8-AF1BE81D516E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xmlns="" id="{602EAB3F-89ED-4532-AC15-8D6D0DE40EEB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xmlns="" id="{714D3737-C4D1-46DE-A197-29A638CA1F3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682737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диаграмм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xmlns="" id="{6BE8D45D-1E08-4F59-96CC-EA53D7CA6AB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xmlns="" id="{8E968353-82DA-42A2-88B6-AEFCF124AF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753" y="1474969"/>
            <a:ext cx="4395258" cy="676275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ru-RU" noProof="0" dirty="0"/>
              <a:t>СЛАЙД С ДИАГРАММОЙ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7" name="Текст 26">
            <a:extLst>
              <a:ext uri="{FF2B5EF4-FFF2-40B4-BE49-F238E27FC236}">
                <a16:creationId xmlns:a16="http://schemas.microsoft.com/office/drawing/2014/main" xmlns="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9889" y="2592569"/>
            <a:ext cx="5630885" cy="70167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xmlns="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26385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30 %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:a16="http://schemas.microsoft.com/office/drawing/2014/main" xmlns="" id="{527B617A-AB11-44E9-B2E2-53B7F35CD9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386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xmlns="" id="{E9080FED-3BFC-4CCC-8B5A-A2942CA5CF3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26410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10 %</a:t>
            </a:r>
          </a:p>
        </p:txBody>
      </p:sp>
      <p:sp>
        <p:nvSpPr>
          <p:cNvPr id="25" name="Текст 26">
            <a:extLst>
              <a:ext uri="{FF2B5EF4-FFF2-40B4-BE49-F238E27FC236}">
                <a16:creationId xmlns:a16="http://schemas.microsoft.com/office/drawing/2014/main" xmlns="" id="{E7EC8229-D712-4FD1-990B-9212FC211A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26411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xmlns="" id="{27341020-DCB7-4CC5-BE55-AAAF421822E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065899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25 %</a:t>
            </a:r>
          </a:p>
        </p:txBody>
      </p:sp>
      <p:sp>
        <p:nvSpPr>
          <p:cNvPr id="29" name="Текст 26">
            <a:extLst>
              <a:ext uri="{FF2B5EF4-FFF2-40B4-BE49-F238E27FC236}">
                <a16:creationId xmlns:a16="http://schemas.microsoft.com/office/drawing/2014/main" xmlns="" id="{B1896019-AE20-47E2-AA66-ED9D16B2DA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5900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xmlns="" id="{212C49D2-92E0-4567-8BD4-9B8FC0536701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8065924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10 %</a:t>
            </a:r>
          </a:p>
        </p:txBody>
      </p:sp>
      <p:sp>
        <p:nvSpPr>
          <p:cNvPr id="33" name="Текст 26">
            <a:extLst>
              <a:ext uri="{FF2B5EF4-FFF2-40B4-BE49-F238E27FC236}">
                <a16:creationId xmlns:a16="http://schemas.microsoft.com/office/drawing/2014/main" xmlns="" id="{6B5DA211-72E1-4B00-AA61-980CE5A345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65925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5" name="Текст 2">
            <a:extLst>
              <a:ext uri="{FF2B5EF4-FFF2-40B4-BE49-F238E27FC236}">
                <a16:creationId xmlns:a16="http://schemas.microsoft.com/office/drawing/2014/main" xmlns="" id="{A7CF7C63-619A-46EE-AF36-FCA26441A064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0005413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20 %</a:t>
            </a:r>
          </a:p>
        </p:txBody>
      </p:sp>
      <p:sp>
        <p:nvSpPr>
          <p:cNvPr id="36" name="Текст 26">
            <a:extLst>
              <a:ext uri="{FF2B5EF4-FFF2-40B4-BE49-F238E27FC236}">
                <a16:creationId xmlns:a16="http://schemas.microsoft.com/office/drawing/2014/main" xmlns="" id="{92E0EA61-C10D-4760-B03F-F27BCF1FC2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05414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8" name="Текст 2">
            <a:extLst>
              <a:ext uri="{FF2B5EF4-FFF2-40B4-BE49-F238E27FC236}">
                <a16:creationId xmlns:a16="http://schemas.microsoft.com/office/drawing/2014/main" xmlns="" id="{1A3A14FA-D9E9-4000-B30C-14CADBFE48F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005438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5 %</a:t>
            </a:r>
          </a:p>
        </p:txBody>
      </p:sp>
      <p:sp>
        <p:nvSpPr>
          <p:cNvPr id="39" name="Текст 26">
            <a:extLst>
              <a:ext uri="{FF2B5EF4-FFF2-40B4-BE49-F238E27FC236}">
                <a16:creationId xmlns:a16="http://schemas.microsoft.com/office/drawing/2014/main" xmlns="" id="{0FBCB607-92E0-4206-871B-10CAEB3377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05439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19" name="Диаграмма 18">
            <a:extLst>
              <a:ext uri="{FF2B5EF4-FFF2-40B4-BE49-F238E27FC236}">
                <a16:creationId xmlns:a16="http://schemas.microsoft.com/office/drawing/2014/main" xmlns="" id="{08CD548A-F4DA-41C7-BC55-620C696D5A6A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911225" y="908050"/>
            <a:ext cx="4284663" cy="436562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Вставка диаграммы</a:t>
            </a:r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xmlns="" id="{D0A213E0-4DC9-4F6A-98B8-21DE9AE2D9B0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xmlns="" id="{24312820-32BB-4DFC-B775-2031DE03F33E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xmlns="" id="{F9B4581F-B122-40B8-BE37-64894A713B38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xmlns="" id="{C7CF8C75-A610-43BA-923F-335A6051357D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xmlns="" id="{56793F9B-5B71-414E-9CB2-2B76F8308871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xmlns="" id="{9807DE94-0E8D-4E1B-A7D2-E0F91AF2E54C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xmlns="" id="{7BC592BA-C191-49B5-8F41-8E14CFFDAC4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3" name="Графический объект 50">
            <a:extLst>
              <a:ext uri="{FF2B5EF4-FFF2-40B4-BE49-F238E27FC236}">
                <a16:creationId xmlns:a16="http://schemas.microsoft.com/office/drawing/2014/main" xmlns="" id="{33AA43FA-C2DC-406C-BFE6-A2A804112236}"/>
              </a:ext>
            </a:extLst>
          </p:cNvPr>
          <p:cNvSpPr/>
          <p:nvPr/>
        </p:nvSpPr>
        <p:spPr>
          <a:xfrm>
            <a:off x="5731818" y="2267879"/>
            <a:ext cx="3420000" cy="165305"/>
          </a:xfrm>
          <a:custGeom>
            <a:avLst/>
            <a:gdLst>
              <a:gd name="connsiteX0" fmla="*/ 2957222 w 3016875"/>
              <a:gd name="connsiteY0" fmla="*/ 159503 h 165304"/>
              <a:gd name="connsiteX1" fmla="*/ 71329 w 3016875"/>
              <a:gd name="connsiteY1" fmla="*/ 159503 h 165304"/>
              <a:gd name="connsiteX2" fmla="*/ 9059 w 3016875"/>
              <a:gd name="connsiteY2" fmla="*/ 84480 h 165304"/>
              <a:gd name="connsiteX3" fmla="*/ 9059 w 3016875"/>
              <a:gd name="connsiteY3" fmla="*/ 84480 h 165304"/>
              <a:gd name="connsiteX4" fmla="*/ 71329 w 3016875"/>
              <a:gd name="connsiteY4" fmla="*/ 10729 h 165304"/>
              <a:gd name="connsiteX5" fmla="*/ 2956149 w 3016875"/>
              <a:gd name="connsiteY5" fmla="*/ 10729 h 165304"/>
              <a:gd name="connsiteX6" fmla="*/ 3018419 w 3016875"/>
              <a:gd name="connsiteY6" fmla="*/ 84480 h 165304"/>
              <a:gd name="connsiteX7" fmla="*/ 3018419 w 3016875"/>
              <a:gd name="connsiteY7" fmla="*/ 84480 h 165304"/>
              <a:gd name="connsiteX8" fmla="*/ 2957222 w 3016875"/>
              <a:gd name="connsiteY8" fmla="*/ 159503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6875" h="165304">
                <a:moveTo>
                  <a:pt x="2957222" y="159503"/>
                </a:moveTo>
                <a:lnTo>
                  <a:pt x="71329" y="159503"/>
                </a:lnTo>
                <a:cubicBezTo>
                  <a:pt x="36973" y="159503"/>
                  <a:pt x="9059" y="125171"/>
                  <a:pt x="9059" y="84480"/>
                </a:cubicBezTo>
                <a:lnTo>
                  <a:pt x="9059" y="84480"/>
                </a:lnTo>
                <a:cubicBezTo>
                  <a:pt x="9059" y="43790"/>
                  <a:pt x="36973" y="10729"/>
                  <a:pt x="71329" y="10729"/>
                </a:cubicBezTo>
                <a:lnTo>
                  <a:pt x="2956149" y="10729"/>
                </a:lnTo>
                <a:cubicBezTo>
                  <a:pt x="2990505" y="10729"/>
                  <a:pt x="3018419" y="43790"/>
                  <a:pt x="3018419" y="84480"/>
                </a:cubicBezTo>
                <a:lnTo>
                  <a:pt x="3018419" y="84480"/>
                </a:lnTo>
                <a:cubicBezTo>
                  <a:pt x="3019492" y="125171"/>
                  <a:pt x="2991578" y="159503"/>
                  <a:pt x="2957222" y="1595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7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4095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аблиц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Овал 51">
            <a:extLst>
              <a:ext uri="{FF2B5EF4-FFF2-40B4-BE49-F238E27FC236}">
                <a16:creationId xmlns:a16="http://schemas.microsoft.com/office/drawing/2014/main" xmlns="" id="{F21AF1E2-466C-487E-86AF-CA6FFFCA272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3" name="Графический объект 12">
            <a:extLst>
              <a:ext uri="{FF2B5EF4-FFF2-40B4-BE49-F238E27FC236}">
                <a16:creationId xmlns:a16="http://schemas.microsoft.com/office/drawing/2014/main" xmlns="" id="{531F1BC1-79BD-45BA-B27E-7A2C62A65EC9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744" y="2134675"/>
            <a:ext cx="3403308" cy="676275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ru-RU" noProof="0" dirty="0"/>
              <a:t>СЛАЙД С ТАБЛИЦЕЙ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7" name="Текст 26">
            <a:extLst>
              <a:ext uri="{FF2B5EF4-FFF2-40B4-BE49-F238E27FC236}">
                <a16:creationId xmlns:a16="http://schemas.microsoft.com/office/drawing/2014/main" xmlns="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9405" y="3252275"/>
            <a:ext cx="3396171" cy="1846732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8" name="Таблица 17">
            <a:extLst>
              <a:ext uri="{FF2B5EF4-FFF2-40B4-BE49-F238E27FC236}">
                <a16:creationId xmlns:a16="http://schemas.microsoft.com/office/drawing/2014/main" xmlns="" id="{3AF64257-E00C-4FE5-925B-A78911D1D2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724400" y="1493214"/>
            <a:ext cx="6561138" cy="384713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Вставка таблицы</a:t>
            </a:r>
            <a:endParaRPr lang="ru-RU" noProof="0" dirty="0"/>
          </a:p>
        </p:txBody>
      </p:sp>
      <p:grpSp>
        <p:nvGrpSpPr>
          <p:cNvPr id="45" name="Графический объект 39">
            <a:extLst>
              <a:ext uri="{FF2B5EF4-FFF2-40B4-BE49-F238E27FC236}">
                <a16:creationId xmlns:a16="http://schemas.microsoft.com/office/drawing/2014/main" xmlns="" id="{2B29CFAD-7DFA-43C8-BC78-F666303C4A65}"/>
              </a:ext>
            </a:extLst>
          </p:cNvPr>
          <p:cNvGrpSpPr/>
          <p:nvPr userDrawn="1"/>
        </p:nvGrpSpPr>
        <p:grpSpPr>
          <a:xfrm flipH="1">
            <a:off x="-3477" y="0"/>
            <a:ext cx="2188800" cy="1933794"/>
            <a:chOff x="10003200" y="0"/>
            <a:chExt cx="2188800" cy="1933794"/>
          </a:xfrm>
        </p:grpSpPr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xmlns="" id="{7709766F-07C2-47E0-94AE-482595B63D17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xmlns="" id="{29F02ED7-2803-4FC7-8D17-DB9AF81B2257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8" name="Полилиния: Фигура 47">
              <a:extLst>
                <a:ext uri="{FF2B5EF4-FFF2-40B4-BE49-F238E27FC236}">
                  <a16:creationId xmlns:a16="http://schemas.microsoft.com/office/drawing/2014/main" xmlns="" id="{6715C276-3245-4E87-976F-10DC35AF0E89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9" name="Полилиния: фигура 48">
              <a:extLst>
                <a:ext uri="{FF2B5EF4-FFF2-40B4-BE49-F238E27FC236}">
                  <a16:creationId xmlns:a16="http://schemas.microsoft.com/office/drawing/2014/main" xmlns="" id="{4D4F9402-D548-4465-B31D-5C89E49D8F2D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50" name="Полилиния: Фигура 49">
              <a:extLst>
                <a:ext uri="{FF2B5EF4-FFF2-40B4-BE49-F238E27FC236}">
                  <a16:creationId xmlns:a16="http://schemas.microsoft.com/office/drawing/2014/main" xmlns="" id="{64C16800-96DF-4B5C-B15B-EB27E1475EB3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xmlns="" id="{AE9DBF7F-0A02-4C85-A28D-3C88C66B3486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3" name="Графический объект 54">
            <a:extLst>
              <a:ext uri="{FF2B5EF4-FFF2-40B4-BE49-F238E27FC236}">
                <a16:creationId xmlns:a16="http://schemas.microsoft.com/office/drawing/2014/main" xmlns="" id="{A1820133-6B1B-4297-8A79-2E89B2C7199B}"/>
              </a:ext>
            </a:extLst>
          </p:cNvPr>
          <p:cNvSpPr/>
          <p:nvPr/>
        </p:nvSpPr>
        <p:spPr>
          <a:xfrm>
            <a:off x="895660" y="2912161"/>
            <a:ext cx="2556000" cy="165305"/>
          </a:xfrm>
          <a:custGeom>
            <a:avLst/>
            <a:gdLst>
              <a:gd name="connsiteX0" fmla="*/ 2726257 w 2781900"/>
              <a:gd name="connsiteY0" fmla="*/ 158686 h 165304"/>
              <a:gd name="connsiteX1" fmla="*/ 65137 w 2781900"/>
              <a:gd name="connsiteY1" fmla="*/ 158686 h 165304"/>
              <a:gd name="connsiteX2" fmla="*/ 7717 w 2781900"/>
              <a:gd name="connsiteY2" fmla="*/ 83663 h 165304"/>
              <a:gd name="connsiteX3" fmla="*/ 7717 w 2781900"/>
              <a:gd name="connsiteY3" fmla="*/ 83663 h 165304"/>
              <a:gd name="connsiteX4" fmla="*/ 65137 w 2781900"/>
              <a:gd name="connsiteY4" fmla="*/ 9911 h 165304"/>
              <a:gd name="connsiteX5" fmla="*/ 2725267 w 2781900"/>
              <a:gd name="connsiteY5" fmla="*/ 9911 h 165304"/>
              <a:gd name="connsiteX6" fmla="*/ 2782687 w 2781900"/>
              <a:gd name="connsiteY6" fmla="*/ 83663 h 165304"/>
              <a:gd name="connsiteX7" fmla="*/ 2782687 w 2781900"/>
              <a:gd name="connsiteY7" fmla="*/ 83663 h 165304"/>
              <a:gd name="connsiteX8" fmla="*/ 2726257 w 2781900"/>
              <a:gd name="connsiteY8" fmla="*/ 158686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900" h="165304">
                <a:moveTo>
                  <a:pt x="2726257" y="158686"/>
                </a:moveTo>
                <a:lnTo>
                  <a:pt x="65137" y="158686"/>
                </a:lnTo>
                <a:cubicBezTo>
                  <a:pt x="33457" y="158686"/>
                  <a:pt x="7717" y="124353"/>
                  <a:pt x="7717" y="83663"/>
                </a:cubicBezTo>
                <a:lnTo>
                  <a:pt x="7717" y="83663"/>
                </a:lnTo>
                <a:cubicBezTo>
                  <a:pt x="7717" y="42972"/>
                  <a:pt x="33457" y="9911"/>
                  <a:pt x="65137" y="9911"/>
                </a:cubicBezTo>
                <a:lnTo>
                  <a:pt x="2725267" y="9911"/>
                </a:lnTo>
                <a:cubicBezTo>
                  <a:pt x="2756947" y="9911"/>
                  <a:pt x="2782687" y="42972"/>
                  <a:pt x="2782687" y="83663"/>
                </a:cubicBezTo>
                <a:lnTo>
                  <a:pt x="2782687" y="83663"/>
                </a:lnTo>
                <a:cubicBezTo>
                  <a:pt x="2783677" y="124353"/>
                  <a:pt x="2757937" y="158686"/>
                  <a:pt x="2726257" y="1586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8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3622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изображением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Рисунок 50">
            <a:extLst>
              <a:ext uri="{FF2B5EF4-FFF2-40B4-BE49-F238E27FC236}">
                <a16:creationId xmlns:a16="http://schemas.microsoft.com/office/drawing/2014/main" xmlns="" id="{3767FEE9-DC75-4465-BA6B-06E00CF6A2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0660" cy="5569499"/>
          </a:xfrm>
          <a:custGeom>
            <a:avLst/>
            <a:gdLst>
              <a:gd name="connsiteX0" fmla="*/ 0 w 12190660"/>
              <a:gd name="connsiteY0" fmla="*/ 0 h 5569499"/>
              <a:gd name="connsiteX1" fmla="*/ 10154649 w 12190660"/>
              <a:gd name="connsiteY1" fmla="*/ 0 h 5569499"/>
              <a:gd name="connsiteX2" fmla="*/ 7708389 w 12190660"/>
              <a:gd name="connsiteY2" fmla="*/ 1206619 h 5569499"/>
              <a:gd name="connsiteX3" fmla="*/ 7464525 w 12190660"/>
              <a:gd name="connsiteY3" fmla="*/ 1403488 h 5569499"/>
              <a:gd name="connsiteX4" fmla="*/ 7401019 w 12190660"/>
              <a:gd name="connsiteY4" fmla="*/ 1973774 h 5569499"/>
              <a:gd name="connsiteX5" fmla="*/ 7409910 w 12190660"/>
              <a:gd name="connsiteY5" fmla="*/ 1991556 h 5569499"/>
              <a:gd name="connsiteX6" fmla="*/ 7600428 w 12190660"/>
              <a:gd name="connsiteY6" fmla="*/ 2204937 h 5569499"/>
              <a:gd name="connsiteX7" fmla="*/ 7891287 w 12190660"/>
              <a:gd name="connsiteY7" fmla="*/ 2295116 h 5569499"/>
              <a:gd name="connsiteX8" fmla="*/ 8205008 w 12190660"/>
              <a:gd name="connsiteY8" fmla="*/ 2213828 h 5569499"/>
              <a:gd name="connsiteX9" fmla="*/ 12190660 w 12190660"/>
              <a:gd name="connsiteY9" fmla="*/ 248944 h 5569499"/>
              <a:gd name="connsiteX10" fmla="*/ 12190660 w 12190660"/>
              <a:gd name="connsiteY10" fmla="*/ 449624 h 5569499"/>
              <a:gd name="connsiteX11" fmla="*/ 10261340 w 12190660"/>
              <a:gd name="connsiteY11" fmla="*/ 1400948 h 5569499"/>
              <a:gd name="connsiteX12" fmla="*/ 9931108 w 12190660"/>
              <a:gd name="connsiteY12" fmla="*/ 1680375 h 5569499"/>
              <a:gd name="connsiteX13" fmla="*/ 9879032 w 12190660"/>
              <a:gd name="connsiteY13" fmla="*/ 2528819 h 5569499"/>
              <a:gd name="connsiteX14" fmla="*/ 9893004 w 12190660"/>
              <a:gd name="connsiteY14" fmla="*/ 2556762 h 5569499"/>
              <a:gd name="connsiteX15" fmla="*/ 10172431 w 12190660"/>
              <a:gd name="connsiteY15" fmla="*/ 2886994 h 5569499"/>
              <a:gd name="connsiteX16" fmla="*/ 10618245 w 12190660"/>
              <a:gd name="connsiteY16" fmla="*/ 3041950 h 5569499"/>
              <a:gd name="connsiteX17" fmla="*/ 11019604 w 12190660"/>
              <a:gd name="connsiteY17" fmla="*/ 2939069 h 5569499"/>
              <a:gd name="connsiteX18" fmla="*/ 12190660 w 12190660"/>
              <a:gd name="connsiteY18" fmla="*/ 2362433 h 5569499"/>
              <a:gd name="connsiteX19" fmla="*/ 12190660 w 12190660"/>
              <a:gd name="connsiteY19" fmla="*/ 5569499 h 5569499"/>
              <a:gd name="connsiteX20" fmla="*/ 0 w 12190660"/>
              <a:gd name="connsiteY20" fmla="*/ 5569499 h 5569499"/>
              <a:gd name="connsiteX21" fmla="*/ 0 w 12190660"/>
              <a:gd name="connsiteY21" fmla="*/ 4872200 h 5569499"/>
              <a:gd name="connsiteX22" fmla="*/ 1553363 w 12190660"/>
              <a:gd name="connsiteY22" fmla="*/ 4107584 h 5569499"/>
              <a:gd name="connsiteX23" fmla="*/ 1698157 w 12190660"/>
              <a:gd name="connsiteY23" fmla="*/ 3842128 h 5569499"/>
              <a:gd name="connsiteX24" fmla="*/ 1695617 w 12190660"/>
              <a:gd name="connsiteY24" fmla="*/ 3835778 h 5569499"/>
              <a:gd name="connsiteX25" fmla="*/ 1693077 w 12190660"/>
              <a:gd name="connsiteY25" fmla="*/ 3831968 h 5569499"/>
              <a:gd name="connsiteX26" fmla="*/ 2488175 w 12190660"/>
              <a:gd name="connsiteY26" fmla="*/ 3439499 h 5569499"/>
              <a:gd name="connsiteX27" fmla="*/ 2795545 w 12190660"/>
              <a:gd name="connsiteY27" fmla="*/ 2672343 h 5569499"/>
              <a:gd name="connsiteX28" fmla="*/ 2786654 w 12190660"/>
              <a:gd name="connsiteY28" fmla="*/ 2654561 h 5569499"/>
              <a:gd name="connsiteX29" fmla="*/ 1991556 w 12190660"/>
              <a:gd name="connsiteY29" fmla="*/ 2432290 h 5569499"/>
              <a:gd name="connsiteX30" fmla="*/ 0 w 12190660"/>
              <a:gd name="connsiteY30" fmla="*/ 3414096 h 556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0660" h="5569499">
                <a:moveTo>
                  <a:pt x="0" y="0"/>
                </a:moveTo>
                <a:lnTo>
                  <a:pt x="10154649" y="0"/>
                </a:lnTo>
                <a:lnTo>
                  <a:pt x="7708389" y="1206619"/>
                </a:lnTo>
                <a:cubicBezTo>
                  <a:pt x="7703308" y="1210429"/>
                  <a:pt x="7569945" y="1276476"/>
                  <a:pt x="7464525" y="1403488"/>
                </a:cubicBezTo>
                <a:cubicBezTo>
                  <a:pt x="7365455" y="1522880"/>
                  <a:pt x="7275276" y="1718479"/>
                  <a:pt x="7401019" y="1973774"/>
                </a:cubicBezTo>
                <a:lnTo>
                  <a:pt x="7409910" y="1991556"/>
                </a:lnTo>
                <a:cubicBezTo>
                  <a:pt x="7412449" y="1996637"/>
                  <a:pt x="7472145" y="2117298"/>
                  <a:pt x="7600428" y="2204937"/>
                </a:cubicBezTo>
                <a:cubicBezTo>
                  <a:pt x="7669015" y="2251932"/>
                  <a:pt x="7766815" y="2295116"/>
                  <a:pt x="7891287" y="2295116"/>
                </a:cubicBezTo>
                <a:cubicBezTo>
                  <a:pt x="7981466" y="2295116"/>
                  <a:pt x="8085616" y="2272254"/>
                  <a:pt x="8205008" y="2213828"/>
                </a:cubicBezTo>
                <a:lnTo>
                  <a:pt x="12190660" y="248944"/>
                </a:lnTo>
                <a:lnTo>
                  <a:pt x="12190660" y="449624"/>
                </a:lnTo>
                <a:lnTo>
                  <a:pt x="10261340" y="1400948"/>
                </a:lnTo>
                <a:cubicBezTo>
                  <a:pt x="10253719" y="1404758"/>
                  <a:pt x="10070821" y="1496207"/>
                  <a:pt x="9931108" y="1680375"/>
                </a:cubicBezTo>
                <a:cubicBezTo>
                  <a:pt x="9801555" y="1853112"/>
                  <a:pt x="9687243" y="2138891"/>
                  <a:pt x="9879032" y="2528819"/>
                </a:cubicBezTo>
                <a:lnTo>
                  <a:pt x="9893004" y="2556762"/>
                </a:lnTo>
                <a:cubicBezTo>
                  <a:pt x="9896814" y="2564382"/>
                  <a:pt x="9988263" y="2747281"/>
                  <a:pt x="10172431" y="2886994"/>
                </a:cubicBezTo>
                <a:cubicBezTo>
                  <a:pt x="10277852" y="2967012"/>
                  <a:pt x="10427726" y="3041950"/>
                  <a:pt x="10618245" y="3041950"/>
                </a:cubicBezTo>
                <a:cubicBezTo>
                  <a:pt x="10736366" y="3041950"/>
                  <a:pt x="10869730" y="3012737"/>
                  <a:pt x="11019604" y="2939069"/>
                </a:cubicBezTo>
                <a:lnTo>
                  <a:pt x="12190660" y="2362433"/>
                </a:lnTo>
                <a:lnTo>
                  <a:pt x="12190660" y="5569499"/>
                </a:lnTo>
                <a:lnTo>
                  <a:pt x="0" y="5569499"/>
                </a:lnTo>
                <a:lnTo>
                  <a:pt x="0" y="4872200"/>
                </a:lnTo>
                <a:lnTo>
                  <a:pt x="1553363" y="4107584"/>
                </a:lnTo>
                <a:cubicBezTo>
                  <a:pt x="1553363" y="4107584"/>
                  <a:pt x="1775635" y="3998354"/>
                  <a:pt x="1698157" y="3842128"/>
                </a:cubicBezTo>
                <a:lnTo>
                  <a:pt x="1695617" y="3835778"/>
                </a:lnTo>
                <a:cubicBezTo>
                  <a:pt x="1695617" y="3835778"/>
                  <a:pt x="1694347" y="3834508"/>
                  <a:pt x="1693077" y="3831968"/>
                </a:cubicBezTo>
                <a:lnTo>
                  <a:pt x="2488175" y="3439499"/>
                </a:lnTo>
                <a:cubicBezTo>
                  <a:pt x="2493255" y="3435688"/>
                  <a:pt x="3036869" y="3161341"/>
                  <a:pt x="2795545" y="2672343"/>
                </a:cubicBezTo>
                <a:lnTo>
                  <a:pt x="2786654" y="2654561"/>
                </a:lnTo>
                <a:cubicBezTo>
                  <a:pt x="2784114" y="2649481"/>
                  <a:pt x="2536440" y="2163023"/>
                  <a:pt x="1991556" y="2432290"/>
                </a:cubicBezTo>
                <a:lnTo>
                  <a:pt x="0" y="3414096"/>
                </a:ln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6" name="Полилиния: Фигура 45">
            <a:extLst>
              <a:ext uri="{FF2B5EF4-FFF2-40B4-BE49-F238E27FC236}">
                <a16:creationId xmlns:a16="http://schemas.microsoft.com/office/drawing/2014/main" xmlns="" id="{3A0902BC-58E0-4395-9D80-6CF5CA0FAAB0}"/>
              </a:ext>
            </a:extLst>
          </p:cNvPr>
          <p:cNvSpPr/>
          <p:nvPr/>
        </p:nvSpPr>
        <p:spPr>
          <a:xfrm>
            <a:off x="7345849" y="-12701"/>
            <a:ext cx="4851878" cy="2298926"/>
          </a:xfrm>
          <a:custGeom>
            <a:avLst/>
            <a:gdLst>
              <a:gd name="connsiteX0" fmla="*/ 4844811 w 4851877"/>
              <a:gd name="connsiteY0" fmla="*/ 12701 h 2298926"/>
              <a:gd name="connsiteX1" fmla="*/ 2851985 w 4851877"/>
              <a:gd name="connsiteY1" fmla="*/ 12701 h 2298926"/>
              <a:gd name="connsiteX2" fmla="*/ 371430 w 4851877"/>
              <a:gd name="connsiteY2" fmla="*/ 1235832 h 2298926"/>
              <a:gd name="connsiteX3" fmla="*/ 72951 w 4851877"/>
              <a:gd name="connsiteY3" fmla="*/ 1977585 h 2298926"/>
              <a:gd name="connsiteX4" fmla="*/ 81842 w 4851877"/>
              <a:gd name="connsiteY4" fmla="*/ 1995367 h 2298926"/>
              <a:gd name="connsiteX5" fmla="*/ 851538 w 4851877"/>
              <a:gd name="connsiteY5" fmla="*/ 2210018 h 2298926"/>
              <a:gd name="connsiteX6" fmla="*/ 4844811 w 4851877"/>
              <a:gd name="connsiteY6" fmla="*/ 240054 h 2298926"/>
              <a:gd name="connsiteX7" fmla="*/ 4844811 w 4851877"/>
              <a:gd name="connsiteY7" fmla="*/ 12701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98926">
                <a:moveTo>
                  <a:pt x="4844811" y="12701"/>
                </a:moveTo>
                <a:lnTo>
                  <a:pt x="2851985" y="12701"/>
                </a:lnTo>
                <a:lnTo>
                  <a:pt x="371430" y="1235832"/>
                </a:lnTo>
                <a:cubicBezTo>
                  <a:pt x="371430" y="1235832"/>
                  <a:pt x="-163292" y="1500018"/>
                  <a:pt x="72951" y="1977585"/>
                </a:cubicBezTo>
                <a:lnTo>
                  <a:pt x="81842" y="1995367"/>
                </a:lnTo>
                <a:cubicBezTo>
                  <a:pt x="81842" y="1995367"/>
                  <a:pt x="316815" y="2472934"/>
                  <a:pt x="851538" y="2210018"/>
                </a:cubicBezTo>
                <a:lnTo>
                  <a:pt x="4844811" y="240054"/>
                </a:lnTo>
                <a:lnTo>
                  <a:pt x="484481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7" name="Полилиния: Фигура 46">
            <a:extLst>
              <a:ext uri="{FF2B5EF4-FFF2-40B4-BE49-F238E27FC236}">
                <a16:creationId xmlns:a16="http://schemas.microsoft.com/office/drawing/2014/main" xmlns="" id="{5DCE3DA5-C000-4DAD-8FCD-9A285AB48C83}"/>
              </a:ext>
            </a:extLst>
          </p:cNvPr>
          <p:cNvSpPr/>
          <p:nvPr/>
        </p:nvSpPr>
        <p:spPr>
          <a:xfrm>
            <a:off x="9782306" y="458515"/>
            <a:ext cx="2413238" cy="2578354"/>
          </a:xfrm>
          <a:custGeom>
            <a:avLst/>
            <a:gdLst>
              <a:gd name="connsiteX0" fmla="*/ 2408354 w 2413237"/>
              <a:gd name="connsiteY0" fmla="*/ 12701 h 2578353"/>
              <a:gd name="connsiteX1" fmla="*/ 487924 w 2413237"/>
              <a:gd name="connsiteY1" fmla="*/ 960215 h 2578353"/>
              <a:gd name="connsiteX2" fmla="*/ 113238 w 2413237"/>
              <a:gd name="connsiteY2" fmla="*/ 2062683 h 2578353"/>
              <a:gd name="connsiteX3" fmla="*/ 127209 w 2413237"/>
              <a:gd name="connsiteY3" fmla="*/ 2090626 h 2578353"/>
              <a:gd name="connsiteX4" fmla="*/ 1229678 w 2413237"/>
              <a:gd name="connsiteY4" fmla="*/ 2465313 h 2578353"/>
              <a:gd name="connsiteX5" fmla="*/ 2408354 w 2413237"/>
              <a:gd name="connsiteY5" fmla="*/ 1883595 h 2578353"/>
              <a:gd name="connsiteX6" fmla="*/ 2408354 w 2413237"/>
              <a:gd name="connsiteY6" fmla="*/ 12701 h 257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3">
                <a:moveTo>
                  <a:pt x="2408354" y="12701"/>
                </a:moveTo>
                <a:lnTo>
                  <a:pt x="487924" y="960215"/>
                </a:lnTo>
                <a:cubicBezTo>
                  <a:pt x="487924" y="960215"/>
                  <a:pt x="-250018" y="1324740"/>
                  <a:pt x="113238" y="2062683"/>
                </a:cubicBezTo>
                <a:lnTo>
                  <a:pt x="127209" y="2090626"/>
                </a:lnTo>
                <a:cubicBezTo>
                  <a:pt x="127209" y="2090626"/>
                  <a:pt x="491735" y="2828568"/>
                  <a:pt x="1229678" y="2465313"/>
                </a:cubicBezTo>
                <a:lnTo>
                  <a:pt x="2408354" y="1883595"/>
                </a:lnTo>
                <a:lnTo>
                  <a:pt x="240835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5" name="Полилиния: фигура 44">
            <a:extLst>
              <a:ext uri="{FF2B5EF4-FFF2-40B4-BE49-F238E27FC236}">
                <a16:creationId xmlns:a16="http://schemas.microsoft.com/office/drawing/2014/main" xmlns="" id="{EAE88C29-9AC8-4A6D-9141-98B2210C7466}"/>
              </a:ext>
            </a:extLst>
          </p:cNvPr>
          <p:cNvSpPr/>
          <p:nvPr/>
        </p:nvSpPr>
        <p:spPr>
          <a:xfrm>
            <a:off x="-12701" y="2355829"/>
            <a:ext cx="2857781" cy="2298926"/>
          </a:xfrm>
          <a:custGeom>
            <a:avLst/>
            <a:gdLst>
              <a:gd name="connsiteX0" fmla="*/ 2782844 w 2857781"/>
              <a:gd name="connsiteY0" fmla="*/ 306353 h 2298926"/>
              <a:gd name="connsiteX1" fmla="*/ 2013148 w 2857781"/>
              <a:gd name="connsiteY1" fmla="*/ 91702 h 2298926"/>
              <a:gd name="connsiteX2" fmla="*/ 12701 w 2857781"/>
              <a:gd name="connsiteY2" fmla="*/ 1078589 h 2298926"/>
              <a:gd name="connsiteX3" fmla="*/ 12701 w 2857781"/>
              <a:gd name="connsiteY3" fmla="*/ 2289019 h 2298926"/>
              <a:gd name="connsiteX4" fmla="*/ 2491985 w 2857781"/>
              <a:gd name="connsiteY4" fmla="*/ 1065888 h 2298926"/>
              <a:gd name="connsiteX5" fmla="*/ 2790465 w 2857781"/>
              <a:gd name="connsiteY5" fmla="*/ 324135 h 2298926"/>
              <a:gd name="connsiteX6" fmla="*/ 2782844 w 2857781"/>
              <a:gd name="connsiteY6" fmla="*/ 306353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781" h="2298926">
                <a:moveTo>
                  <a:pt x="2782844" y="306353"/>
                </a:moveTo>
                <a:cubicBezTo>
                  <a:pt x="2782844" y="306353"/>
                  <a:pt x="2547871" y="-171214"/>
                  <a:pt x="2013148" y="91702"/>
                </a:cubicBezTo>
                <a:lnTo>
                  <a:pt x="12701" y="1078589"/>
                </a:lnTo>
                <a:lnTo>
                  <a:pt x="12701" y="2289019"/>
                </a:lnTo>
                <a:lnTo>
                  <a:pt x="2491985" y="1065888"/>
                </a:lnTo>
                <a:cubicBezTo>
                  <a:pt x="2491985" y="1065888"/>
                  <a:pt x="3026708" y="801702"/>
                  <a:pt x="2790465" y="324135"/>
                </a:cubicBezTo>
                <a:lnTo>
                  <a:pt x="2782844" y="306353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7F8CA5B8-0BAD-4554-87FE-E0910E6CD5C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Графический объект 12">
            <a:extLst>
              <a:ext uri="{FF2B5EF4-FFF2-40B4-BE49-F238E27FC236}">
                <a16:creationId xmlns:a16="http://schemas.microsoft.com/office/drawing/2014/main" xmlns="" id="{12CBB0CF-5FCC-4507-BD7B-C02386D2A23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9CB2BB-1ED9-489E-8AC7-2A8D8459E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349863"/>
            <a:ext cx="10515600" cy="782638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БОЛЬШОЕ ИЗОБРАЖЕНИЕ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21" name="Текст 26">
            <a:extLst>
              <a:ext uri="{FF2B5EF4-FFF2-40B4-BE49-F238E27FC236}">
                <a16:creationId xmlns:a16="http://schemas.microsoft.com/office/drawing/2014/main" xmlns="" id="{78B29DA7-7E72-4576-8F68-91B70D11C8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12987" y="5718810"/>
            <a:ext cx="7366026" cy="946532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pic>
        <p:nvPicPr>
          <p:cNvPr id="22" name="Графический объект 21">
            <a:extLst>
              <a:ext uri="{FF2B5EF4-FFF2-40B4-BE49-F238E27FC236}">
                <a16:creationId xmlns:a16="http://schemas.microsoft.com/office/drawing/2014/main" xmlns="" id="{B091E01B-B80B-4194-AC2B-41043EC59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762500" y="5155439"/>
            <a:ext cx="2667000" cy="139903"/>
          </a:xfrm>
          <a:prstGeom prst="rect">
            <a:avLst/>
          </a:prstGeom>
        </p:spPr>
      </p:pic>
      <p:sp>
        <p:nvSpPr>
          <p:cNvPr id="40" name="Полилиния: Фигура 39">
            <a:extLst>
              <a:ext uri="{FF2B5EF4-FFF2-40B4-BE49-F238E27FC236}">
                <a16:creationId xmlns:a16="http://schemas.microsoft.com/office/drawing/2014/main" xmlns="" id="{FBE26926-54A6-49D3-95EA-F31F133A0E3B}"/>
              </a:ext>
            </a:extLst>
          </p:cNvPr>
          <p:cNvSpPr/>
          <p:nvPr/>
        </p:nvSpPr>
        <p:spPr>
          <a:xfrm>
            <a:off x="8826099" y="2044901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:a16="http://schemas.microsoft.com/office/drawing/2014/main" xmlns="" id="{C3AFCA09-1411-4603-AEED-DBD79C4BE2CA}"/>
              </a:ext>
            </a:extLst>
          </p:cNvPr>
          <p:cNvSpPr/>
          <p:nvPr/>
        </p:nvSpPr>
        <p:spPr>
          <a:xfrm>
            <a:off x="8810222" y="2029025"/>
            <a:ext cx="774776" cy="774776"/>
          </a:xfrm>
          <a:custGeom>
            <a:avLst/>
            <a:gdLst>
              <a:gd name="connsiteX0" fmla="*/ 388023 w 774776"/>
              <a:gd name="connsiteY0" fmla="*/ 766521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0 w 774776"/>
              <a:gd name="connsiteY3" fmla="*/ 388023 h 774776"/>
              <a:gd name="connsiteX4" fmla="*/ 388023 w 774776"/>
              <a:gd name="connsiteY4" fmla="*/ 766521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6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1"/>
                </a:moveTo>
                <a:cubicBezTo>
                  <a:pt x="179722" y="766521"/>
                  <a:pt x="9526" y="596324"/>
                  <a:pt x="9526" y="388023"/>
                </a:cubicBezTo>
                <a:cubicBezTo>
                  <a:pt x="9526" y="179723"/>
                  <a:pt x="179722" y="9526"/>
                  <a:pt x="388023" y="9526"/>
                </a:cubicBezTo>
                <a:cubicBezTo>
                  <a:pt x="596323" y="9526"/>
                  <a:pt x="766520" y="179723"/>
                  <a:pt x="766520" y="388023"/>
                </a:cubicBezTo>
                <a:cubicBezTo>
                  <a:pt x="766520" y="596324"/>
                  <a:pt x="596323" y="766521"/>
                  <a:pt x="388023" y="766521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1" y="729687"/>
                  <a:pt x="728416" y="577272"/>
                  <a:pt x="728416" y="389293"/>
                </a:cubicBezTo>
                <a:cubicBezTo>
                  <a:pt x="728416" y="201315"/>
                  <a:pt x="576001" y="48900"/>
                  <a:pt x="388023" y="4890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2" name="Полилиния: фигура 41">
            <a:extLst>
              <a:ext uri="{FF2B5EF4-FFF2-40B4-BE49-F238E27FC236}">
                <a16:creationId xmlns:a16="http://schemas.microsoft.com/office/drawing/2014/main" xmlns="" id="{7E4E0103-B430-4F31-B26F-21E197A41135}"/>
              </a:ext>
            </a:extLst>
          </p:cNvPr>
          <p:cNvSpPr/>
          <p:nvPr/>
        </p:nvSpPr>
        <p:spPr>
          <a:xfrm>
            <a:off x="7329938" y="-9526"/>
            <a:ext cx="4864579" cy="2311628"/>
          </a:xfrm>
          <a:custGeom>
            <a:avLst/>
            <a:gdLst>
              <a:gd name="connsiteX0" fmla="*/ 2911080 w 4864578"/>
              <a:gd name="connsiteY0" fmla="*/ 9526 h 2311627"/>
              <a:gd name="connsiteX1" fmla="*/ 2824712 w 4864578"/>
              <a:gd name="connsiteY1" fmla="*/ 9526 h 2311627"/>
              <a:gd name="connsiteX2" fmla="*/ 378451 w 4864578"/>
              <a:gd name="connsiteY2" fmla="*/ 1216145 h 2311627"/>
              <a:gd name="connsiteX3" fmla="*/ 134587 w 4864578"/>
              <a:gd name="connsiteY3" fmla="*/ 1413014 h 2311627"/>
              <a:gd name="connsiteX4" fmla="*/ 71081 w 4864578"/>
              <a:gd name="connsiteY4" fmla="*/ 1983300 h 2311627"/>
              <a:gd name="connsiteX5" fmla="*/ 79972 w 4864578"/>
              <a:gd name="connsiteY5" fmla="*/ 2001082 h 2311627"/>
              <a:gd name="connsiteX6" fmla="*/ 270491 w 4864578"/>
              <a:gd name="connsiteY6" fmla="*/ 2214463 h 2311627"/>
              <a:gd name="connsiteX7" fmla="*/ 561349 w 4864578"/>
              <a:gd name="connsiteY7" fmla="*/ 2304642 h 2311627"/>
              <a:gd name="connsiteX8" fmla="*/ 875070 w 4864578"/>
              <a:gd name="connsiteY8" fmla="*/ 2223354 h 2311627"/>
              <a:gd name="connsiteX9" fmla="*/ 4860722 w 4864578"/>
              <a:gd name="connsiteY9" fmla="*/ 258470 h 2311627"/>
              <a:gd name="connsiteX10" fmla="*/ 4860722 w 4864578"/>
              <a:gd name="connsiteY10" fmla="*/ 216556 h 2311627"/>
              <a:gd name="connsiteX11" fmla="*/ 858558 w 4864578"/>
              <a:gd name="connsiteY11" fmla="*/ 2189061 h 2311627"/>
              <a:gd name="connsiteX12" fmla="*/ 293353 w 4864578"/>
              <a:gd name="connsiteY12" fmla="*/ 2182710 h 2311627"/>
              <a:gd name="connsiteX13" fmla="*/ 114265 w 4864578"/>
              <a:gd name="connsiteY13" fmla="*/ 1983300 h 2311627"/>
              <a:gd name="connsiteX14" fmla="*/ 105374 w 4864578"/>
              <a:gd name="connsiteY14" fmla="*/ 1965519 h 2311627"/>
              <a:gd name="connsiteX15" fmla="*/ 163800 w 4864578"/>
              <a:gd name="connsiteY15" fmla="*/ 1437147 h 2311627"/>
              <a:gd name="connsiteX16" fmla="*/ 396233 w 4864578"/>
              <a:gd name="connsiteY16" fmla="*/ 1249168 h 2311627"/>
              <a:gd name="connsiteX17" fmla="*/ 396233 w 4864578"/>
              <a:gd name="connsiteY17" fmla="*/ 1249168 h 2311627"/>
              <a:gd name="connsiteX18" fmla="*/ 2911080 w 4864578"/>
              <a:gd name="connsiteY18" fmla="*/ 9526 h 231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64578" h="2311627">
                <a:moveTo>
                  <a:pt x="2911080" y="9526"/>
                </a:moveTo>
                <a:lnTo>
                  <a:pt x="2824712" y="9526"/>
                </a:lnTo>
                <a:lnTo>
                  <a:pt x="378451" y="1216145"/>
                </a:lnTo>
                <a:cubicBezTo>
                  <a:pt x="373371" y="1218685"/>
                  <a:pt x="240007" y="1284732"/>
                  <a:pt x="134587" y="1413014"/>
                </a:cubicBezTo>
                <a:cubicBezTo>
                  <a:pt x="35518" y="1532406"/>
                  <a:pt x="-54662" y="1728005"/>
                  <a:pt x="71081" y="1983300"/>
                </a:cubicBezTo>
                <a:lnTo>
                  <a:pt x="79972" y="2001082"/>
                </a:lnTo>
                <a:cubicBezTo>
                  <a:pt x="82512" y="2006163"/>
                  <a:pt x="142208" y="2125554"/>
                  <a:pt x="270491" y="2214463"/>
                </a:cubicBezTo>
                <a:cubicBezTo>
                  <a:pt x="339077" y="2261458"/>
                  <a:pt x="436877" y="2304642"/>
                  <a:pt x="561349" y="2304642"/>
                </a:cubicBezTo>
                <a:cubicBezTo>
                  <a:pt x="651528" y="2304642"/>
                  <a:pt x="755678" y="2283050"/>
                  <a:pt x="875070" y="2223354"/>
                </a:cubicBezTo>
                <a:lnTo>
                  <a:pt x="4860722" y="258470"/>
                </a:lnTo>
                <a:lnTo>
                  <a:pt x="4860722" y="216556"/>
                </a:lnTo>
                <a:lnTo>
                  <a:pt x="858558" y="2189061"/>
                </a:lnTo>
                <a:cubicBezTo>
                  <a:pt x="643907" y="2294481"/>
                  <a:pt x="454659" y="2293211"/>
                  <a:pt x="293353" y="2182710"/>
                </a:cubicBezTo>
                <a:cubicBezTo>
                  <a:pt x="172691" y="2100152"/>
                  <a:pt x="114265" y="1984570"/>
                  <a:pt x="114265" y="1983300"/>
                </a:cubicBezTo>
                <a:lnTo>
                  <a:pt x="105374" y="1965519"/>
                </a:lnTo>
                <a:cubicBezTo>
                  <a:pt x="11385" y="1775000"/>
                  <a:pt x="30437" y="1597182"/>
                  <a:pt x="163800" y="1437147"/>
                </a:cubicBezTo>
                <a:cubicBezTo>
                  <a:pt x="264140" y="1315215"/>
                  <a:pt x="394963" y="1250438"/>
                  <a:pt x="396233" y="1249168"/>
                </a:cubicBezTo>
                <a:lnTo>
                  <a:pt x="396233" y="1249168"/>
                </a:lnTo>
                <a:lnTo>
                  <a:pt x="2911080" y="952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4" name="Полилиния: Фигура 43">
            <a:extLst>
              <a:ext uri="{FF2B5EF4-FFF2-40B4-BE49-F238E27FC236}">
                <a16:creationId xmlns:a16="http://schemas.microsoft.com/office/drawing/2014/main" xmlns="" id="{65525C01-736F-4E07-B20A-72ABE0F38C9F}"/>
              </a:ext>
            </a:extLst>
          </p:cNvPr>
          <p:cNvSpPr/>
          <p:nvPr/>
        </p:nvSpPr>
        <p:spPr>
          <a:xfrm>
            <a:off x="9766949" y="442639"/>
            <a:ext cx="2425939" cy="2603756"/>
          </a:xfrm>
          <a:custGeom>
            <a:avLst/>
            <a:gdLst>
              <a:gd name="connsiteX0" fmla="*/ 2423711 w 2425938"/>
              <a:gd name="connsiteY0" fmla="*/ 1877880 h 2603756"/>
              <a:gd name="connsiteX1" fmla="*/ 1236144 w 2425938"/>
              <a:gd name="connsiteY1" fmla="*/ 2463408 h 2603756"/>
              <a:gd name="connsiteX2" fmla="*/ 429615 w 2425938"/>
              <a:gd name="connsiteY2" fmla="*/ 2415143 h 2603756"/>
              <a:gd name="connsiteX3" fmla="*/ 160348 w 2425938"/>
              <a:gd name="connsiteY3" fmla="*/ 2097612 h 2603756"/>
              <a:gd name="connsiteX4" fmla="*/ 146377 w 2425938"/>
              <a:gd name="connsiteY4" fmla="*/ 2069669 h 2603756"/>
              <a:gd name="connsiteX5" fmla="*/ 194642 w 2425938"/>
              <a:gd name="connsiteY5" fmla="*/ 1263139 h 2603756"/>
              <a:gd name="connsiteX6" fmla="*/ 512173 w 2425938"/>
              <a:gd name="connsiteY6" fmla="*/ 993873 h 2603756"/>
              <a:gd name="connsiteX7" fmla="*/ 2423711 w 2425938"/>
              <a:gd name="connsiteY7" fmla="*/ 51440 h 2603756"/>
              <a:gd name="connsiteX8" fmla="*/ 2423711 w 2425938"/>
              <a:gd name="connsiteY8" fmla="*/ 9526 h 2603756"/>
              <a:gd name="connsiteX9" fmla="*/ 494391 w 2425938"/>
              <a:gd name="connsiteY9" fmla="*/ 960850 h 2603756"/>
              <a:gd name="connsiteX10" fmla="*/ 164159 w 2425938"/>
              <a:gd name="connsiteY10" fmla="*/ 1240277 h 2603756"/>
              <a:gd name="connsiteX11" fmla="*/ 112083 w 2425938"/>
              <a:gd name="connsiteY11" fmla="*/ 2088721 h 2603756"/>
              <a:gd name="connsiteX12" fmla="*/ 126055 w 2425938"/>
              <a:gd name="connsiteY12" fmla="*/ 2116664 h 2603756"/>
              <a:gd name="connsiteX13" fmla="*/ 405483 w 2425938"/>
              <a:gd name="connsiteY13" fmla="*/ 2446896 h 2603756"/>
              <a:gd name="connsiteX14" fmla="*/ 851296 w 2425938"/>
              <a:gd name="connsiteY14" fmla="*/ 2601851 h 2603756"/>
              <a:gd name="connsiteX15" fmla="*/ 1252656 w 2425938"/>
              <a:gd name="connsiteY15" fmla="*/ 2498971 h 2603756"/>
              <a:gd name="connsiteX16" fmla="*/ 2422441 w 2425938"/>
              <a:gd name="connsiteY16" fmla="*/ 1922334 h 2603756"/>
              <a:gd name="connsiteX17" fmla="*/ 2422441 w 2425938"/>
              <a:gd name="connsiteY17" fmla="*/ 1877880 h 260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5938" h="2603756">
                <a:moveTo>
                  <a:pt x="2423711" y="1877880"/>
                </a:moveTo>
                <a:lnTo>
                  <a:pt x="1236144" y="2463408"/>
                </a:lnTo>
                <a:cubicBezTo>
                  <a:pt x="937665" y="2610742"/>
                  <a:pt x="665858" y="2594231"/>
                  <a:pt x="429615" y="2415143"/>
                </a:cubicBezTo>
                <a:cubicBezTo>
                  <a:pt x="251797" y="2280510"/>
                  <a:pt x="160348" y="2098882"/>
                  <a:pt x="160348" y="2097612"/>
                </a:cubicBezTo>
                <a:lnTo>
                  <a:pt x="146377" y="2069669"/>
                </a:lnTo>
                <a:cubicBezTo>
                  <a:pt x="-957" y="1771190"/>
                  <a:pt x="15554" y="1499383"/>
                  <a:pt x="194642" y="1263139"/>
                </a:cubicBezTo>
                <a:cubicBezTo>
                  <a:pt x="329275" y="1085322"/>
                  <a:pt x="509632" y="995143"/>
                  <a:pt x="512173" y="993873"/>
                </a:cubicBezTo>
                <a:lnTo>
                  <a:pt x="2423711" y="51440"/>
                </a:lnTo>
                <a:lnTo>
                  <a:pt x="2423711" y="9526"/>
                </a:lnTo>
                <a:lnTo>
                  <a:pt x="494391" y="960850"/>
                </a:lnTo>
                <a:cubicBezTo>
                  <a:pt x="486770" y="964660"/>
                  <a:pt x="303873" y="1056109"/>
                  <a:pt x="164159" y="1240277"/>
                </a:cubicBezTo>
                <a:cubicBezTo>
                  <a:pt x="34606" y="1411744"/>
                  <a:pt x="-80976" y="1697522"/>
                  <a:pt x="112083" y="2088721"/>
                </a:cubicBezTo>
                <a:lnTo>
                  <a:pt x="126055" y="2116664"/>
                </a:lnTo>
                <a:cubicBezTo>
                  <a:pt x="129865" y="2124284"/>
                  <a:pt x="221315" y="2307182"/>
                  <a:pt x="405483" y="2446896"/>
                </a:cubicBezTo>
                <a:cubicBezTo>
                  <a:pt x="510903" y="2526914"/>
                  <a:pt x="660778" y="2601851"/>
                  <a:pt x="851296" y="2601851"/>
                </a:cubicBezTo>
                <a:cubicBezTo>
                  <a:pt x="969418" y="2601851"/>
                  <a:pt x="1104052" y="2572638"/>
                  <a:pt x="1252656" y="2498971"/>
                </a:cubicBezTo>
                <a:lnTo>
                  <a:pt x="2422441" y="1922334"/>
                </a:lnTo>
                <a:lnTo>
                  <a:pt x="2422441" y="187788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8" name="Полилиния: Фигура 47">
            <a:extLst>
              <a:ext uri="{FF2B5EF4-FFF2-40B4-BE49-F238E27FC236}">
                <a16:creationId xmlns:a16="http://schemas.microsoft.com/office/drawing/2014/main" xmlns="" id="{49472789-B79C-464F-9D88-E51F8B5062D3}"/>
              </a:ext>
            </a:extLst>
          </p:cNvPr>
          <p:cNvSpPr/>
          <p:nvPr userDrawn="1"/>
        </p:nvSpPr>
        <p:spPr>
          <a:xfrm>
            <a:off x="-9526" y="2340318"/>
            <a:ext cx="2870483" cy="2540250"/>
          </a:xfrm>
          <a:custGeom>
            <a:avLst/>
            <a:gdLst>
              <a:gd name="connsiteX0" fmla="*/ 2481189 w 2870482"/>
              <a:gd name="connsiteY0" fmla="*/ 1064887 h 2540250"/>
              <a:gd name="connsiteX1" fmla="*/ 1678470 w 2870482"/>
              <a:gd name="connsiteY1" fmla="*/ 1461166 h 2540250"/>
              <a:gd name="connsiteX2" fmla="*/ 1406664 w 2870482"/>
              <a:gd name="connsiteY2" fmla="*/ 1448465 h 2540250"/>
              <a:gd name="connsiteX3" fmla="*/ 9526 w 2870482"/>
              <a:gd name="connsiteY3" fmla="*/ 2136873 h 2540250"/>
              <a:gd name="connsiteX4" fmla="*/ 9526 w 2870482"/>
              <a:gd name="connsiteY4" fmla="*/ 2531882 h 2540250"/>
              <a:gd name="connsiteX5" fmla="*/ 1564159 w 2870482"/>
              <a:gd name="connsiteY5" fmla="*/ 1765996 h 2540250"/>
              <a:gd name="connsiteX6" fmla="*/ 1708953 w 2870482"/>
              <a:gd name="connsiteY6" fmla="*/ 1500540 h 2540250"/>
              <a:gd name="connsiteX7" fmla="*/ 1706413 w 2870482"/>
              <a:gd name="connsiteY7" fmla="*/ 1494189 h 2540250"/>
              <a:gd name="connsiteX8" fmla="*/ 1703873 w 2870482"/>
              <a:gd name="connsiteY8" fmla="*/ 1490379 h 2540250"/>
              <a:gd name="connsiteX9" fmla="*/ 2498971 w 2870482"/>
              <a:gd name="connsiteY9" fmla="*/ 1097910 h 2540250"/>
              <a:gd name="connsiteX10" fmla="*/ 2806341 w 2870482"/>
              <a:gd name="connsiteY10" fmla="*/ 330755 h 2540250"/>
              <a:gd name="connsiteX11" fmla="*/ 2797450 w 2870482"/>
              <a:gd name="connsiteY11" fmla="*/ 312973 h 2540250"/>
              <a:gd name="connsiteX12" fmla="*/ 2002352 w 2870482"/>
              <a:gd name="connsiteY12" fmla="*/ 90701 h 2540250"/>
              <a:gd name="connsiteX13" fmla="*/ 9526 w 2870482"/>
              <a:gd name="connsiteY13" fmla="*/ 1073778 h 2540250"/>
              <a:gd name="connsiteX14" fmla="*/ 9526 w 2870482"/>
              <a:gd name="connsiteY14" fmla="*/ 1115692 h 2540250"/>
              <a:gd name="connsiteX15" fmla="*/ 2017594 w 2870482"/>
              <a:gd name="connsiteY15" fmla="*/ 124994 h 2540250"/>
              <a:gd name="connsiteX16" fmla="*/ 2582799 w 2870482"/>
              <a:gd name="connsiteY16" fmla="*/ 131345 h 2540250"/>
              <a:gd name="connsiteX17" fmla="*/ 2761887 w 2870482"/>
              <a:gd name="connsiteY17" fmla="*/ 330755 h 2540250"/>
              <a:gd name="connsiteX18" fmla="*/ 2770778 w 2870482"/>
              <a:gd name="connsiteY18" fmla="*/ 348536 h 2540250"/>
              <a:gd name="connsiteX19" fmla="*/ 2712352 w 2870482"/>
              <a:gd name="connsiteY19" fmla="*/ 876908 h 2540250"/>
              <a:gd name="connsiteX20" fmla="*/ 2481189 w 2870482"/>
              <a:gd name="connsiteY20" fmla="*/ 1064887 h 2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0482" h="2540250">
                <a:moveTo>
                  <a:pt x="2481189" y="1064887"/>
                </a:moveTo>
                <a:lnTo>
                  <a:pt x="1678470" y="1461166"/>
                </a:lnTo>
                <a:cubicBezTo>
                  <a:pt x="1640366" y="1423062"/>
                  <a:pt x="1556538" y="1374797"/>
                  <a:pt x="1406664" y="1448465"/>
                </a:cubicBezTo>
                <a:lnTo>
                  <a:pt x="9526" y="2136873"/>
                </a:lnTo>
                <a:lnTo>
                  <a:pt x="9526" y="2531882"/>
                </a:lnTo>
                <a:lnTo>
                  <a:pt x="1564159" y="1765996"/>
                </a:lnTo>
                <a:cubicBezTo>
                  <a:pt x="1564159" y="1765996"/>
                  <a:pt x="1785161" y="1656765"/>
                  <a:pt x="1708953" y="1500540"/>
                </a:cubicBezTo>
                <a:lnTo>
                  <a:pt x="1706413" y="1494189"/>
                </a:lnTo>
                <a:cubicBezTo>
                  <a:pt x="1706413" y="1494189"/>
                  <a:pt x="1705143" y="1492919"/>
                  <a:pt x="1703873" y="1490379"/>
                </a:cubicBezTo>
                <a:lnTo>
                  <a:pt x="2498971" y="1097910"/>
                </a:lnTo>
                <a:cubicBezTo>
                  <a:pt x="2504051" y="1095370"/>
                  <a:pt x="3047665" y="819753"/>
                  <a:pt x="2806341" y="330755"/>
                </a:cubicBezTo>
                <a:lnTo>
                  <a:pt x="2797450" y="312973"/>
                </a:lnTo>
                <a:cubicBezTo>
                  <a:pt x="2794910" y="307892"/>
                  <a:pt x="2547236" y="-178566"/>
                  <a:pt x="2002352" y="90701"/>
                </a:cubicBezTo>
                <a:lnTo>
                  <a:pt x="9526" y="1073778"/>
                </a:lnTo>
                <a:lnTo>
                  <a:pt x="9526" y="1115692"/>
                </a:lnTo>
                <a:lnTo>
                  <a:pt x="2017594" y="124994"/>
                </a:lnTo>
                <a:cubicBezTo>
                  <a:pt x="2232245" y="19574"/>
                  <a:pt x="2421493" y="20844"/>
                  <a:pt x="2582799" y="131345"/>
                </a:cubicBezTo>
                <a:cubicBezTo>
                  <a:pt x="2703461" y="213903"/>
                  <a:pt x="2761887" y="329484"/>
                  <a:pt x="2761887" y="330755"/>
                </a:cubicBezTo>
                <a:lnTo>
                  <a:pt x="2770778" y="348536"/>
                </a:lnTo>
                <a:cubicBezTo>
                  <a:pt x="2864767" y="539055"/>
                  <a:pt x="2845715" y="716873"/>
                  <a:pt x="2712352" y="876908"/>
                </a:cubicBezTo>
                <a:cubicBezTo>
                  <a:pt x="2613282" y="998840"/>
                  <a:pt x="2482459" y="1063617"/>
                  <a:pt x="2481189" y="106488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1069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DD823940-1850-4484-BDCE-3D9B898D6787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Графический объект 12">
            <a:extLst>
              <a:ext uri="{FF2B5EF4-FFF2-40B4-BE49-F238E27FC236}">
                <a16:creationId xmlns:a16="http://schemas.microsoft.com/office/drawing/2014/main" xmlns="" id="{6FFA8582-48C8-4154-ACF0-5F6412FAAE0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8" name="Мультимедиа 7">
            <a:extLst>
              <a:ext uri="{FF2B5EF4-FFF2-40B4-BE49-F238E27FC236}">
                <a16:creationId xmlns:a16="http://schemas.microsoft.com/office/drawing/2014/main" xmlns="" id="{FBCC61A6-FEB7-4CD2-9686-FB5F1EB66A10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911225" y="908050"/>
            <a:ext cx="10369550" cy="46609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Вставка клипа мультимедиа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1" name="Полилиния: фигура 10">
            <a:extLst>
              <a:ext uri="{FF2B5EF4-FFF2-40B4-BE49-F238E27FC236}">
                <a16:creationId xmlns:a16="http://schemas.microsoft.com/office/drawing/2014/main" xmlns="" id="{B8EAB5B0-43C3-4F9F-98FF-253CBE6C9668}"/>
              </a:ext>
            </a:extLst>
          </p:cNvPr>
          <p:cNvSpPr/>
          <p:nvPr/>
        </p:nvSpPr>
        <p:spPr>
          <a:xfrm>
            <a:off x="8807428" y="2003790"/>
            <a:ext cx="775201" cy="774776"/>
          </a:xfrm>
          <a:custGeom>
            <a:avLst/>
            <a:gdLst>
              <a:gd name="connsiteX0" fmla="*/ 388023 w 774776"/>
              <a:gd name="connsiteY0" fmla="*/ 766520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1 w 774776"/>
              <a:gd name="connsiteY3" fmla="*/ 388023 h 774776"/>
              <a:gd name="connsiteX4" fmla="*/ 388023 w 774776"/>
              <a:gd name="connsiteY4" fmla="*/ 766520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7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0"/>
                </a:moveTo>
                <a:cubicBezTo>
                  <a:pt x="179723" y="766520"/>
                  <a:pt x="9526" y="596324"/>
                  <a:pt x="9526" y="388023"/>
                </a:cubicBezTo>
                <a:cubicBezTo>
                  <a:pt x="9526" y="179723"/>
                  <a:pt x="179723" y="9526"/>
                  <a:pt x="388023" y="9526"/>
                </a:cubicBezTo>
                <a:cubicBezTo>
                  <a:pt x="596324" y="9526"/>
                  <a:pt x="766521" y="179723"/>
                  <a:pt x="766521" y="388023"/>
                </a:cubicBezTo>
                <a:cubicBezTo>
                  <a:pt x="766521" y="596324"/>
                  <a:pt x="596324" y="766520"/>
                  <a:pt x="388023" y="766520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2" y="729687"/>
                  <a:pt x="728417" y="577272"/>
                  <a:pt x="728417" y="389293"/>
                </a:cubicBezTo>
                <a:cubicBezTo>
                  <a:pt x="728417" y="201315"/>
                  <a:pt x="576002" y="48900"/>
                  <a:pt x="388023" y="489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xmlns="" id="{06A97B71-3A84-4844-BDB5-E3F77302BBC0}"/>
              </a:ext>
            </a:extLst>
          </p:cNvPr>
          <p:cNvSpPr/>
          <p:nvPr userDrawn="1"/>
        </p:nvSpPr>
        <p:spPr>
          <a:xfrm>
            <a:off x="9780046" y="430740"/>
            <a:ext cx="2414562" cy="2578354"/>
          </a:xfrm>
          <a:custGeom>
            <a:avLst/>
            <a:gdLst>
              <a:gd name="connsiteX0" fmla="*/ 2412164 w 2413237"/>
              <a:gd name="connsiteY0" fmla="*/ 12701 h 2578354"/>
              <a:gd name="connsiteX1" fmla="*/ 487924 w 2413237"/>
              <a:gd name="connsiteY1" fmla="*/ 962755 h 2578354"/>
              <a:gd name="connsiteX2" fmla="*/ 113238 w 2413237"/>
              <a:gd name="connsiteY2" fmla="*/ 2065224 h 2578354"/>
              <a:gd name="connsiteX3" fmla="*/ 127209 w 2413237"/>
              <a:gd name="connsiteY3" fmla="*/ 2093166 h 2578354"/>
              <a:gd name="connsiteX4" fmla="*/ 1229678 w 2413237"/>
              <a:gd name="connsiteY4" fmla="*/ 2467853 h 2578354"/>
              <a:gd name="connsiteX5" fmla="*/ 2412164 w 2413237"/>
              <a:gd name="connsiteY5" fmla="*/ 1884866 h 2578354"/>
              <a:gd name="connsiteX6" fmla="*/ 2412164 w 2413237"/>
              <a:gd name="connsiteY6" fmla="*/ 12701 h 257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4">
                <a:moveTo>
                  <a:pt x="2412164" y="12701"/>
                </a:moveTo>
                <a:lnTo>
                  <a:pt x="487924" y="962755"/>
                </a:lnTo>
                <a:cubicBezTo>
                  <a:pt x="487924" y="962755"/>
                  <a:pt x="-250018" y="1327281"/>
                  <a:pt x="113238" y="2065224"/>
                </a:cubicBezTo>
                <a:lnTo>
                  <a:pt x="127209" y="2093166"/>
                </a:lnTo>
                <a:cubicBezTo>
                  <a:pt x="127209" y="2093166"/>
                  <a:pt x="491735" y="2831109"/>
                  <a:pt x="1229678" y="2467853"/>
                </a:cubicBezTo>
                <a:lnTo>
                  <a:pt x="2412164" y="1884866"/>
                </a:lnTo>
                <a:lnTo>
                  <a:pt x="241216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:a16="http://schemas.microsoft.com/office/drawing/2014/main" xmlns="" id="{030939C4-65C9-4508-8EFE-F715B9946844}"/>
              </a:ext>
            </a:extLst>
          </p:cNvPr>
          <p:cNvSpPr/>
          <p:nvPr/>
        </p:nvSpPr>
        <p:spPr>
          <a:xfrm>
            <a:off x="9762774" y="410418"/>
            <a:ext cx="2439977" cy="2616458"/>
          </a:xfrm>
          <a:custGeom>
            <a:avLst/>
            <a:gdLst>
              <a:gd name="connsiteX0" fmla="*/ 2429427 w 2438640"/>
              <a:gd name="connsiteY0" fmla="*/ 1882326 h 2616457"/>
              <a:gd name="connsiteX1" fmla="*/ 1238050 w 2438640"/>
              <a:gd name="connsiteY1" fmla="*/ 2469123 h 2616457"/>
              <a:gd name="connsiteX2" fmla="*/ 431520 w 2438640"/>
              <a:gd name="connsiteY2" fmla="*/ 2420859 h 2616457"/>
              <a:gd name="connsiteX3" fmla="*/ 162253 w 2438640"/>
              <a:gd name="connsiteY3" fmla="*/ 2103327 h 2616457"/>
              <a:gd name="connsiteX4" fmla="*/ 148282 w 2438640"/>
              <a:gd name="connsiteY4" fmla="*/ 2075385 h 2616457"/>
              <a:gd name="connsiteX5" fmla="*/ 196547 w 2438640"/>
              <a:gd name="connsiteY5" fmla="*/ 1268855 h 2616457"/>
              <a:gd name="connsiteX6" fmla="*/ 514078 w 2438640"/>
              <a:gd name="connsiteY6" fmla="*/ 999589 h 2616457"/>
              <a:gd name="connsiteX7" fmla="*/ 2430697 w 2438640"/>
              <a:gd name="connsiteY7" fmla="*/ 54615 h 2616457"/>
              <a:gd name="connsiteX8" fmla="*/ 2430697 w 2438640"/>
              <a:gd name="connsiteY8" fmla="*/ 12701 h 2616457"/>
              <a:gd name="connsiteX9" fmla="*/ 497567 w 2438640"/>
              <a:gd name="connsiteY9" fmla="*/ 965295 h 2616457"/>
              <a:gd name="connsiteX10" fmla="*/ 167334 w 2438640"/>
              <a:gd name="connsiteY10" fmla="*/ 1244723 h 2616457"/>
              <a:gd name="connsiteX11" fmla="*/ 115259 w 2438640"/>
              <a:gd name="connsiteY11" fmla="*/ 2093166 h 2616457"/>
              <a:gd name="connsiteX12" fmla="*/ 129231 w 2438640"/>
              <a:gd name="connsiteY12" fmla="*/ 2121109 h 2616457"/>
              <a:gd name="connsiteX13" fmla="*/ 408658 w 2438640"/>
              <a:gd name="connsiteY13" fmla="*/ 2451342 h 2616457"/>
              <a:gd name="connsiteX14" fmla="*/ 854472 w 2438640"/>
              <a:gd name="connsiteY14" fmla="*/ 2606297 h 2616457"/>
              <a:gd name="connsiteX15" fmla="*/ 1255831 w 2438640"/>
              <a:gd name="connsiteY15" fmla="*/ 2503417 h 2616457"/>
              <a:gd name="connsiteX16" fmla="*/ 2429427 w 2438640"/>
              <a:gd name="connsiteY16" fmla="*/ 1924240 h 2616457"/>
              <a:gd name="connsiteX17" fmla="*/ 2429427 w 2438640"/>
              <a:gd name="connsiteY17" fmla="*/ 1882326 h 261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640" h="2616457">
                <a:moveTo>
                  <a:pt x="2429427" y="1882326"/>
                </a:moveTo>
                <a:lnTo>
                  <a:pt x="1238050" y="2469123"/>
                </a:lnTo>
                <a:cubicBezTo>
                  <a:pt x="939570" y="2616458"/>
                  <a:pt x="667763" y="2599946"/>
                  <a:pt x="431520" y="2420859"/>
                </a:cubicBezTo>
                <a:cubicBezTo>
                  <a:pt x="253703" y="2286225"/>
                  <a:pt x="162253" y="2104598"/>
                  <a:pt x="162253" y="2103327"/>
                </a:cubicBezTo>
                <a:lnTo>
                  <a:pt x="148282" y="2075385"/>
                </a:lnTo>
                <a:cubicBezTo>
                  <a:pt x="947" y="1776905"/>
                  <a:pt x="17459" y="1505098"/>
                  <a:pt x="196547" y="1268855"/>
                </a:cubicBezTo>
                <a:cubicBezTo>
                  <a:pt x="331180" y="1091038"/>
                  <a:pt x="511538" y="1000859"/>
                  <a:pt x="514078" y="999589"/>
                </a:cubicBezTo>
                <a:lnTo>
                  <a:pt x="2430697" y="54615"/>
                </a:lnTo>
                <a:lnTo>
                  <a:pt x="2430697" y="12701"/>
                </a:lnTo>
                <a:lnTo>
                  <a:pt x="497567" y="965295"/>
                </a:lnTo>
                <a:cubicBezTo>
                  <a:pt x="489946" y="969106"/>
                  <a:pt x="307048" y="1060555"/>
                  <a:pt x="167334" y="1244723"/>
                </a:cubicBezTo>
                <a:cubicBezTo>
                  <a:pt x="37781" y="1416190"/>
                  <a:pt x="-77800" y="1701968"/>
                  <a:pt x="115259" y="2093166"/>
                </a:cubicBezTo>
                <a:lnTo>
                  <a:pt x="129231" y="2121109"/>
                </a:lnTo>
                <a:cubicBezTo>
                  <a:pt x="133041" y="2128730"/>
                  <a:pt x="224490" y="2311628"/>
                  <a:pt x="408658" y="2451342"/>
                </a:cubicBezTo>
                <a:cubicBezTo>
                  <a:pt x="514078" y="2531359"/>
                  <a:pt x="663953" y="2606297"/>
                  <a:pt x="854472" y="2606297"/>
                </a:cubicBezTo>
                <a:cubicBezTo>
                  <a:pt x="972593" y="2606297"/>
                  <a:pt x="1107227" y="2577084"/>
                  <a:pt x="1255831" y="2503417"/>
                </a:cubicBezTo>
                <a:lnTo>
                  <a:pt x="2429427" y="1924240"/>
                </a:lnTo>
                <a:lnTo>
                  <a:pt x="2429427" y="188232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:a16="http://schemas.microsoft.com/office/drawing/2014/main" xmlns="" id="{759BB951-621D-4456-A832-116187764B2E}"/>
              </a:ext>
            </a:extLst>
          </p:cNvPr>
          <p:cNvSpPr/>
          <p:nvPr userDrawn="1"/>
        </p:nvSpPr>
        <p:spPr>
          <a:xfrm>
            <a:off x="7340981" y="-16344"/>
            <a:ext cx="4854539" cy="2273524"/>
          </a:xfrm>
          <a:custGeom>
            <a:avLst/>
            <a:gdLst>
              <a:gd name="connsiteX0" fmla="*/ 4849891 w 4851877"/>
              <a:gd name="connsiteY0" fmla="*/ 12701 h 2273523"/>
              <a:gd name="connsiteX1" fmla="*/ 2808800 w 4851877"/>
              <a:gd name="connsiteY1" fmla="*/ 12701 h 2273523"/>
              <a:gd name="connsiteX2" fmla="*/ 371430 w 4851877"/>
              <a:gd name="connsiteY2" fmla="*/ 1214240 h 2273523"/>
              <a:gd name="connsiteX3" fmla="*/ 72951 w 4851877"/>
              <a:gd name="connsiteY3" fmla="*/ 1955993 h 2273523"/>
              <a:gd name="connsiteX4" fmla="*/ 81841 w 4851877"/>
              <a:gd name="connsiteY4" fmla="*/ 1973774 h 2273523"/>
              <a:gd name="connsiteX5" fmla="*/ 851538 w 4851877"/>
              <a:gd name="connsiteY5" fmla="*/ 2188426 h 2273523"/>
              <a:gd name="connsiteX6" fmla="*/ 4849891 w 4851877"/>
              <a:gd name="connsiteY6" fmla="*/ 217191 h 2273523"/>
              <a:gd name="connsiteX7" fmla="*/ 4849891 w 4851877"/>
              <a:gd name="connsiteY7" fmla="*/ 12701 h 22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73523">
                <a:moveTo>
                  <a:pt x="4849891" y="12701"/>
                </a:moveTo>
                <a:lnTo>
                  <a:pt x="2808800" y="12701"/>
                </a:lnTo>
                <a:lnTo>
                  <a:pt x="371430" y="1214240"/>
                </a:lnTo>
                <a:cubicBezTo>
                  <a:pt x="371430" y="1214240"/>
                  <a:pt x="-163293" y="1478426"/>
                  <a:pt x="72951" y="1955993"/>
                </a:cubicBezTo>
                <a:lnTo>
                  <a:pt x="81841" y="1973774"/>
                </a:lnTo>
                <a:cubicBezTo>
                  <a:pt x="81841" y="1973774"/>
                  <a:pt x="316814" y="2451342"/>
                  <a:pt x="851538" y="2188426"/>
                </a:cubicBezTo>
                <a:lnTo>
                  <a:pt x="4849891" y="217191"/>
                </a:lnTo>
                <a:lnTo>
                  <a:pt x="484989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8" name="Полилиния: Форма 17">
            <a:extLst>
              <a:ext uri="{FF2B5EF4-FFF2-40B4-BE49-F238E27FC236}">
                <a16:creationId xmlns:a16="http://schemas.microsoft.com/office/drawing/2014/main" xmlns="" id="{3F8008CE-2F0A-4568-9C4A-C347A4880513}"/>
              </a:ext>
            </a:extLst>
          </p:cNvPr>
          <p:cNvSpPr/>
          <p:nvPr userDrawn="1"/>
        </p:nvSpPr>
        <p:spPr>
          <a:xfrm>
            <a:off x="7327556" y="-16344"/>
            <a:ext cx="4867247" cy="2298926"/>
          </a:xfrm>
          <a:custGeom>
            <a:avLst/>
            <a:gdLst>
              <a:gd name="connsiteX0" fmla="*/ 4863309 w 4864578"/>
              <a:gd name="connsiteY0" fmla="*/ 195599 h 2298926"/>
              <a:gd name="connsiteX1" fmla="*/ 857334 w 4864578"/>
              <a:gd name="connsiteY1" fmla="*/ 2170644 h 2298926"/>
              <a:gd name="connsiteX2" fmla="*/ 292129 w 4864578"/>
              <a:gd name="connsiteY2" fmla="*/ 2164293 h 2298926"/>
              <a:gd name="connsiteX3" fmla="*/ 113041 w 4864578"/>
              <a:gd name="connsiteY3" fmla="*/ 1964884 h 2298926"/>
              <a:gd name="connsiteX4" fmla="*/ 104150 w 4864578"/>
              <a:gd name="connsiteY4" fmla="*/ 1947102 h 2298926"/>
              <a:gd name="connsiteX5" fmla="*/ 162577 w 4864578"/>
              <a:gd name="connsiteY5" fmla="*/ 1418730 h 2298926"/>
              <a:gd name="connsiteX6" fmla="*/ 395009 w 4864578"/>
              <a:gd name="connsiteY6" fmla="*/ 1230751 h 2298926"/>
              <a:gd name="connsiteX7" fmla="*/ 395009 w 4864578"/>
              <a:gd name="connsiteY7" fmla="*/ 1230751 h 2298926"/>
              <a:gd name="connsiteX8" fmla="*/ 2865403 w 4864578"/>
              <a:gd name="connsiteY8" fmla="*/ 12701 h 2298926"/>
              <a:gd name="connsiteX9" fmla="*/ 2779034 w 4864578"/>
              <a:gd name="connsiteY9" fmla="*/ 12701 h 2298926"/>
              <a:gd name="connsiteX10" fmla="*/ 377227 w 4864578"/>
              <a:gd name="connsiteY10" fmla="*/ 1197728 h 2298926"/>
              <a:gd name="connsiteX11" fmla="*/ 133363 w 4864578"/>
              <a:gd name="connsiteY11" fmla="*/ 1394597 h 2298926"/>
              <a:gd name="connsiteX12" fmla="*/ 12701 w 4864578"/>
              <a:gd name="connsiteY12" fmla="*/ 1660054 h 2298926"/>
              <a:gd name="connsiteX13" fmla="*/ 12701 w 4864578"/>
              <a:gd name="connsiteY13" fmla="*/ 1780715 h 2298926"/>
              <a:gd name="connsiteX14" fmla="*/ 69857 w 4864578"/>
              <a:gd name="connsiteY14" fmla="*/ 1964884 h 2298926"/>
              <a:gd name="connsiteX15" fmla="*/ 78748 w 4864578"/>
              <a:gd name="connsiteY15" fmla="*/ 1982665 h 2298926"/>
              <a:gd name="connsiteX16" fmla="*/ 269267 w 4864578"/>
              <a:gd name="connsiteY16" fmla="*/ 2196046 h 2298926"/>
              <a:gd name="connsiteX17" fmla="*/ 560126 w 4864578"/>
              <a:gd name="connsiteY17" fmla="*/ 2286225 h 2298926"/>
              <a:gd name="connsiteX18" fmla="*/ 873847 w 4864578"/>
              <a:gd name="connsiteY18" fmla="*/ 2204937 h 2298926"/>
              <a:gd name="connsiteX19" fmla="*/ 4863309 w 4864578"/>
              <a:gd name="connsiteY19" fmla="*/ 237513 h 2298926"/>
              <a:gd name="connsiteX20" fmla="*/ 4863309 w 4864578"/>
              <a:gd name="connsiteY20" fmla="*/ 195599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64578" h="2298926">
                <a:moveTo>
                  <a:pt x="4863309" y="195599"/>
                </a:moveTo>
                <a:lnTo>
                  <a:pt x="857334" y="2170644"/>
                </a:lnTo>
                <a:cubicBezTo>
                  <a:pt x="642684" y="2276064"/>
                  <a:pt x="453435" y="2274794"/>
                  <a:pt x="292129" y="2164293"/>
                </a:cubicBezTo>
                <a:cubicBezTo>
                  <a:pt x="171467" y="2081735"/>
                  <a:pt x="113041" y="1966154"/>
                  <a:pt x="113041" y="1964884"/>
                </a:cubicBezTo>
                <a:lnTo>
                  <a:pt x="104150" y="1947102"/>
                </a:lnTo>
                <a:cubicBezTo>
                  <a:pt x="10162" y="1756583"/>
                  <a:pt x="29213" y="1578766"/>
                  <a:pt x="162577" y="1418730"/>
                </a:cubicBezTo>
                <a:cubicBezTo>
                  <a:pt x="262916" y="1296798"/>
                  <a:pt x="393739" y="1232021"/>
                  <a:pt x="395009" y="1230751"/>
                </a:cubicBezTo>
                <a:lnTo>
                  <a:pt x="395009" y="1230751"/>
                </a:lnTo>
                <a:lnTo>
                  <a:pt x="2865403" y="12701"/>
                </a:lnTo>
                <a:lnTo>
                  <a:pt x="2779034" y="12701"/>
                </a:lnTo>
                <a:lnTo>
                  <a:pt x="377227" y="1197728"/>
                </a:lnTo>
                <a:cubicBezTo>
                  <a:pt x="372147" y="1200268"/>
                  <a:pt x="238784" y="1266315"/>
                  <a:pt x="133363" y="1394597"/>
                </a:cubicBezTo>
                <a:cubicBezTo>
                  <a:pt x="78748" y="1460644"/>
                  <a:pt x="26673" y="1549553"/>
                  <a:pt x="12701" y="1660054"/>
                </a:cubicBezTo>
                <a:lnTo>
                  <a:pt x="12701" y="1780715"/>
                </a:lnTo>
                <a:cubicBezTo>
                  <a:pt x="20322" y="1837871"/>
                  <a:pt x="38104" y="1900107"/>
                  <a:pt x="69857" y="1964884"/>
                </a:cubicBezTo>
                <a:lnTo>
                  <a:pt x="78748" y="1982665"/>
                </a:lnTo>
                <a:cubicBezTo>
                  <a:pt x="81288" y="1987746"/>
                  <a:pt x="140984" y="2107138"/>
                  <a:pt x="269267" y="2196046"/>
                </a:cubicBezTo>
                <a:cubicBezTo>
                  <a:pt x="337854" y="2243041"/>
                  <a:pt x="435654" y="2286225"/>
                  <a:pt x="560126" y="2286225"/>
                </a:cubicBezTo>
                <a:cubicBezTo>
                  <a:pt x="650304" y="2286225"/>
                  <a:pt x="754455" y="2264633"/>
                  <a:pt x="873847" y="2204937"/>
                </a:cubicBezTo>
                <a:lnTo>
                  <a:pt x="4863309" y="237513"/>
                </a:lnTo>
                <a:lnTo>
                  <a:pt x="4863309" y="19559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 2">
            <a:extLst>
              <a:ext uri="{FF2B5EF4-FFF2-40B4-BE49-F238E27FC236}">
                <a16:creationId xmlns:a16="http://schemas.microsoft.com/office/drawing/2014/main" xmlns="" id="{3A926948-B9C1-4E84-AF0F-40965A13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986" y="5707145"/>
            <a:ext cx="7366027" cy="853993"/>
          </a:xfrm>
        </p:spPr>
        <p:txBody>
          <a:bodyPr rtlCol="0" anchor="t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223A17C7-5A8B-4D9D-AC8A-2486018F3FB8}"/>
              </a:ext>
            </a:extLst>
          </p:cNvPr>
          <p:cNvGrpSpPr/>
          <p:nvPr userDrawn="1"/>
        </p:nvGrpSpPr>
        <p:grpSpPr>
          <a:xfrm>
            <a:off x="-18799" y="2319272"/>
            <a:ext cx="2884236" cy="2824836"/>
            <a:chOff x="-18799" y="2319272"/>
            <a:chExt cx="2884236" cy="2824836"/>
          </a:xfrm>
        </p:grpSpPr>
        <p:sp>
          <p:nvSpPr>
            <p:cNvPr id="3" name="Полилиния: Фигура 2">
              <a:extLst>
                <a:ext uri="{FF2B5EF4-FFF2-40B4-BE49-F238E27FC236}">
                  <a16:creationId xmlns:a16="http://schemas.microsoft.com/office/drawing/2014/main" xmlns="" id="{C42001FF-B76E-4445-BDE5-6BFAD41EBBD4}"/>
                </a:ext>
              </a:extLst>
            </p:cNvPr>
            <p:cNvSpPr/>
            <p:nvPr/>
          </p:nvSpPr>
          <p:spPr>
            <a:xfrm>
              <a:off x="-18799" y="2336694"/>
              <a:ext cx="2871530" cy="2299765"/>
            </a:xfrm>
            <a:custGeom>
              <a:avLst/>
              <a:gdLst>
                <a:gd name="connsiteX0" fmla="*/ 2796565 w 2871529"/>
                <a:gd name="connsiteY0" fmla="*/ 306465 h 2299764"/>
                <a:gd name="connsiteX1" fmla="*/ 2026589 w 2871529"/>
                <a:gd name="connsiteY1" fmla="*/ 91735 h 2299764"/>
                <a:gd name="connsiteX2" fmla="*/ 12706 w 2871529"/>
                <a:gd name="connsiteY2" fmla="*/ 1085336 h 2299764"/>
                <a:gd name="connsiteX3" fmla="*/ 12706 w 2871529"/>
                <a:gd name="connsiteY3" fmla="*/ 2296206 h 2299764"/>
                <a:gd name="connsiteX4" fmla="*/ 2506871 w 2871529"/>
                <a:gd name="connsiteY4" fmla="*/ 1066277 h 2299764"/>
                <a:gd name="connsiteX5" fmla="*/ 2805459 w 2871529"/>
                <a:gd name="connsiteY5" fmla="*/ 324253 h 2299764"/>
                <a:gd name="connsiteX6" fmla="*/ 2796565 w 2871529"/>
                <a:gd name="connsiteY6" fmla="*/ 306465 h 229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1529" h="2299764">
                  <a:moveTo>
                    <a:pt x="2796565" y="306465"/>
                  </a:moveTo>
                  <a:cubicBezTo>
                    <a:pt x="2796565" y="306465"/>
                    <a:pt x="2561507" y="-171276"/>
                    <a:pt x="2026589" y="91735"/>
                  </a:cubicBezTo>
                  <a:lnTo>
                    <a:pt x="12706" y="1085336"/>
                  </a:lnTo>
                  <a:lnTo>
                    <a:pt x="12706" y="2296206"/>
                  </a:lnTo>
                  <a:lnTo>
                    <a:pt x="2506871" y="1066277"/>
                  </a:lnTo>
                  <a:cubicBezTo>
                    <a:pt x="2506871" y="1066277"/>
                    <a:pt x="3041789" y="801994"/>
                    <a:pt x="2805459" y="324253"/>
                  </a:cubicBezTo>
                  <a:lnTo>
                    <a:pt x="2796565" y="306465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" name="Полилиния: фигура 3">
              <a:extLst>
                <a:ext uri="{FF2B5EF4-FFF2-40B4-BE49-F238E27FC236}">
                  <a16:creationId xmlns:a16="http://schemas.microsoft.com/office/drawing/2014/main" xmlns="" id="{55EB89C3-8B52-4763-9DB2-C51CC8AF377C}"/>
                </a:ext>
              </a:extLst>
            </p:cNvPr>
            <p:cNvSpPr/>
            <p:nvPr/>
          </p:nvSpPr>
          <p:spPr>
            <a:xfrm>
              <a:off x="-18799" y="2319272"/>
              <a:ext cx="2884236" cy="2337882"/>
            </a:xfrm>
            <a:custGeom>
              <a:avLst/>
              <a:gdLst>
                <a:gd name="connsiteX0" fmla="*/ 2871530 w 2884235"/>
                <a:gd name="connsiteY0" fmla="*/ 466193 h 2337882"/>
                <a:gd name="connsiteX1" fmla="*/ 2823248 w 2884235"/>
                <a:gd name="connsiteY1" fmla="*/ 334052 h 2337882"/>
                <a:gd name="connsiteX2" fmla="*/ 2814354 w 2884235"/>
                <a:gd name="connsiteY2" fmla="*/ 316263 h 2337882"/>
                <a:gd name="connsiteX3" fmla="*/ 2018965 w 2884235"/>
                <a:gd name="connsiteY3" fmla="*/ 93910 h 2337882"/>
                <a:gd name="connsiteX4" fmla="*/ 12706 w 2884235"/>
                <a:gd name="connsiteY4" fmla="*/ 1081158 h 2337882"/>
                <a:gd name="connsiteX5" fmla="*/ 12706 w 2884235"/>
                <a:gd name="connsiteY5" fmla="*/ 1123087 h 2337882"/>
                <a:gd name="connsiteX6" fmla="*/ 2035483 w 2884235"/>
                <a:gd name="connsiteY6" fmla="*/ 126946 h 2337882"/>
                <a:gd name="connsiteX7" fmla="*/ 2600895 w 2884235"/>
                <a:gd name="connsiteY7" fmla="*/ 133299 h 2337882"/>
                <a:gd name="connsiteX8" fmla="*/ 2780048 w 2884235"/>
                <a:gd name="connsiteY8" fmla="*/ 332781 h 2337882"/>
                <a:gd name="connsiteX9" fmla="*/ 2788942 w 2884235"/>
                <a:gd name="connsiteY9" fmla="*/ 350569 h 2337882"/>
                <a:gd name="connsiteX10" fmla="*/ 2730495 w 2884235"/>
                <a:gd name="connsiteY10" fmla="*/ 879134 h 2337882"/>
                <a:gd name="connsiteX11" fmla="*/ 2497977 w 2884235"/>
                <a:gd name="connsiteY11" fmla="*/ 1065911 h 2337882"/>
                <a:gd name="connsiteX12" fmla="*/ 12706 w 2884235"/>
                <a:gd name="connsiteY12" fmla="*/ 2292028 h 2337882"/>
                <a:gd name="connsiteX13" fmla="*/ 12706 w 2884235"/>
                <a:gd name="connsiteY13" fmla="*/ 2333958 h 2337882"/>
                <a:gd name="connsiteX14" fmla="*/ 2515765 w 2884235"/>
                <a:gd name="connsiteY14" fmla="*/ 1100216 h 2337882"/>
                <a:gd name="connsiteX15" fmla="*/ 2871530 w 2884235"/>
                <a:gd name="connsiteY15" fmla="*/ 687275 h 2337882"/>
                <a:gd name="connsiteX16" fmla="*/ 2871530 w 2884235"/>
                <a:gd name="connsiteY16" fmla="*/ 466193 h 233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4235" h="2337882">
                  <a:moveTo>
                    <a:pt x="2871530" y="466193"/>
                  </a:moveTo>
                  <a:cubicBezTo>
                    <a:pt x="2861365" y="424263"/>
                    <a:pt x="2846118" y="379793"/>
                    <a:pt x="2823248" y="334052"/>
                  </a:cubicBezTo>
                  <a:lnTo>
                    <a:pt x="2814354" y="316263"/>
                  </a:lnTo>
                  <a:cubicBezTo>
                    <a:pt x="2811812" y="311181"/>
                    <a:pt x="2564048" y="-175454"/>
                    <a:pt x="2018965" y="93910"/>
                  </a:cubicBezTo>
                  <a:lnTo>
                    <a:pt x="12706" y="1081158"/>
                  </a:lnTo>
                  <a:lnTo>
                    <a:pt x="12706" y="1123087"/>
                  </a:lnTo>
                  <a:lnTo>
                    <a:pt x="2035483" y="126946"/>
                  </a:lnTo>
                  <a:cubicBezTo>
                    <a:pt x="2250212" y="21487"/>
                    <a:pt x="2439530" y="22758"/>
                    <a:pt x="2600895" y="133299"/>
                  </a:cubicBezTo>
                  <a:cubicBezTo>
                    <a:pt x="2721601" y="215887"/>
                    <a:pt x="2780048" y="331511"/>
                    <a:pt x="2780048" y="332781"/>
                  </a:cubicBezTo>
                  <a:lnTo>
                    <a:pt x="2788942" y="350569"/>
                  </a:lnTo>
                  <a:cubicBezTo>
                    <a:pt x="2882965" y="541158"/>
                    <a:pt x="2863906" y="719040"/>
                    <a:pt x="2730495" y="879134"/>
                  </a:cubicBezTo>
                  <a:cubicBezTo>
                    <a:pt x="2630118" y="999840"/>
                    <a:pt x="2500518" y="1065911"/>
                    <a:pt x="2497977" y="1065911"/>
                  </a:cubicBezTo>
                  <a:lnTo>
                    <a:pt x="12706" y="2292028"/>
                  </a:lnTo>
                  <a:lnTo>
                    <a:pt x="12706" y="2333958"/>
                  </a:lnTo>
                  <a:lnTo>
                    <a:pt x="2515765" y="1100216"/>
                  </a:lnTo>
                  <a:cubicBezTo>
                    <a:pt x="2519577" y="1097675"/>
                    <a:pt x="2806730" y="952828"/>
                    <a:pt x="2871530" y="687275"/>
                  </a:cubicBezTo>
                  <a:lnTo>
                    <a:pt x="2871530" y="46619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5" name="Полилиния: фигура 4">
              <a:extLst>
                <a:ext uri="{FF2B5EF4-FFF2-40B4-BE49-F238E27FC236}">
                  <a16:creationId xmlns:a16="http://schemas.microsoft.com/office/drawing/2014/main" xmlns="" id="{8F230BC5-B028-4266-A395-BFB56DFDC484}"/>
                </a:ext>
              </a:extLst>
            </p:cNvPr>
            <p:cNvSpPr/>
            <p:nvPr/>
          </p:nvSpPr>
          <p:spPr>
            <a:xfrm>
              <a:off x="-18799" y="3968979"/>
              <a:ext cx="1766118" cy="1156235"/>
            </a:xfrm>
            <a:custGeom>
              <a:avLst/>
              <a:gdLst>
                <a:gd name="connsiteX0" fmla="*/ 1735624 w 1766117"/>
                <a:gd name="connsiteY0" fmla="*/ 98509 h 1156235"/>
                <a:gd name="connsiteX1" fmla="*/ 1437036 w 1766117"/>
                <a:gd name="connsiteY1" fmla="*/ 51497 h 1156235"/>
                <a:gd name="connsiteX2" fmla="*/ 12706 w 1766117"/>
                <a:gd name="connsiteY2" fmla="*/ 754133 h 1156235"/>
                <a:gd name="connsiteX3" fmla="*/ 12706 w 1766117"/>
                <a:gd name="connsiteY3" fmla="*/ 1149286 h 1156235"/>
                <a:gd name="connsiteX4" fmla="*/ 1594589 w 1766117"/>
                <a:gd name="connsiteY4" fmla="*/ 369144 h 1156235"/>
                <a:gd name="connsiteX5" fmla="*/ 1739436 w 1766117"/>
                <a:gd name="connsiteY5" fmla="*/ 103592 h 1156235"/>
                <a:gd name="connsiteX6" fmla="*/ 1735624 w 1766117"/>
                <a:gd name="connsiteY6" fmla="*/ 98509 h 11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117" h="1156235">
                  <a:moveTo>
                    <a:pt x="1735624" y="98509"/>
                  </a:moveTo>
                  <a:cubicBezTo>
                    <a:pt x="1735624" y="98509"/>
                    <a:pt x="1658118" y="-57773"/>
                    <a:pt x="1437036" y="51497"/>
                  </a:cubicBezTo>
                  <a:lnTo>
                    <a:pt x="12706" y="754133"/>
                  </a:lnTo>
                  <a:lnTo>
                    <a:pt x="12706" y="1149286"/>
                  </a:lnTo>
                  <a:lnTo>
                    <a:pt x="1594589" y="369144"/>
                  </a:lnTo>
                  <a:cubicBezTo>
                    <a:pt x="1594589" y="369144"/>
                    <a:pt x="1815671" y="259874"/>
                    <a:pt x="1739436" y="103592"/>
                  </a:cubicBezTo>
                  <a:lnTo>
                    <a:pt x="1735624" y="98509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9" name="Полилиния: Форма 8">
              <a:extLst>
                <a:ext uri="{FF2B5EF4-FFF2-40B4-BE49-F238E27FC236}">
                  <a16:creationId xmlns:a16="http://schemas.microsoft.com/office/drawing/2014/main" xmlns="" id="{5A52C234-DC7D-488B-8975-61485991A4A8}"/>
                </a:ext>
              </a:extLst>
            </p:cNvPr>
            <p:cNvSpPr/>
            <p:nvPr/>
          </p:nvSpPr>
          <p:spPr>
            <a:xfrm>
              <a:off x="-18799" y="3949755"/>
              <a:ext cx="1778824" cy="1194353"/>
            </a:xfrm>
            <a:custGeom>
              <a:avLst/>
              <a:gdLst>
                <a:gd name="connsiteX0" fmla="*/ 1753412 w 1778823"/>
                <a:gd name="connsiteY0" fmla="*/ 108839 h 1194352"/>
                <a:gd name="connsiteX1" fmla="*/ 1429412 w 1778823"/>
                <a:gd name="connsiteY1" fmla="*/ 52933 h 1194352"/>
                <a:gd name="connsiteX2" fmla="*/ 12706 w 1778823"/>
                <a:gd name="connsiteY2" fmla="*/ 751757 h 1194352"/>
                <a:gd name="connsiteX3" fmla="*/ 12706 w 1778823"/>
                <a:gd name="connsiteY3" fmla="*/ 793686 h 1194352"/>
                <a:gd name="connsiteX4" fmla="*/ 1445930 w 1778823"/>
                <a:gd name="connsiteY4" fmla="*/ 87239 h 1194352"/>
                <a:gd name="connsiteX5" fmla="*/ 1719106 w 1778823"/>
                <a:gd name="connsiteY5" fmla="*/ 125357 h 1194352"/>
                <a:gd name="connsiteX6" fmla="*/ 1721647 w 1778823"/>
                <a:gd name="connsiteY6" fmla="*/ 131710 h 1194352"/>
                <a:gd name="connsiteX7" fmla="*/ 1585694 w 1778823"/>
                <a:gd name="connsiteY7" fmla="*/ 371851 h 1194352"/>
                <a:gd name="connsiteX8" fmla="*/ 12706 w 1778823"/>
                <a:gd name="connsiteY8" fmla="*/ 1146910 h 1194352"/>
                <a:gd name="connsiteX9" fmla="*/ 12706 w 1778823"/>
                <a:gd name="connsiteY9" fmla="*/ 1188839 h 1194352"/>
                <a:gd name="connsiteX10" fmla="*/ 1603483 w 1778823"/>
                <a:gd name="connsiteY10" fmla="*/ 404886 h 1194352"/>
                <a:gd name="connsiteX11" fmla="*/ 1755953 w 1778823"/>
                <a:gd name="connsiteY11" fmla="*/ 113921 h 1194352"/>
                <a:gd name="connsiteX12" fmla="*/ 1753412 w 1778823"/>
                <a:gd name="connsiteY12" fmla="*/ 108839 h 11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8823" h="1194352">
                  <a:moveTo>
                    <a:pt x="1753412" y="108839"/>
                  </a:moveTo>
                  <a:cubicBezTo>
                    <a:pt x="1752141" y="107569"/>
                    <a:pt x="1665742" y="-62690"/>
                    <a:pt x="1429412" y="52933"/>
                  </a:cubicBezTo>
                  <a:lnTo>
                    <a:pt x="12706" y="751757"/>
                  </a:lnTo>
                  <a:lnTo>
                    <a:pt x="12706" y="793686"/>
                  </a:lnTo>
                  <a:lnTo>
                    <a:pt x="1445930" y="87239"/>
                  </a:lnTo>
                  <a:cubicBezTo>
                    <a:pt x="1646683" y="-11867"/>
                    <a:pt x="1715294" y="120274"/>
                    <a:pt x="1719106" y="125357"/>
                  </a:cubicBezTo>
                  <a:lnTo>
                    <a:pt x="1721647" y="131710"/>
                  </a:lnTo>
                  <a:cubicBezTo>
                    <a:pt x="1788989" y="268933"/>
                    <a:pt x="1594589" y="366769"/>
                    <a:pt x="1585694" y="371851"/>
                  </a:cubicBezTo>
                  <a:lnTo>
                    <a:pt x="12706" y="1146910"/>
                  </a:lnTo>
                  <a:lnTo>
                    <a:pt x="12706" y="1188839"/>
                  </a:lnTo>
                  <a:lnTo>
                    <a:pt x="1603483" y="404886"/>
                  </a:lnTo>
                  <a:cubicBezTo>
                    <a:pt x="1686071" y="364228"/>
                    <a:pt x="1824565" y="251145"/>
                    <a:pt x="1755953" y="113921"/>
                  </a:cubicBezTo>
                  <a:lnTo>
                    <a:pt x="1753412" y="108839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47324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xmlns="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5816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4358" y="5816819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xmlns="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290" y="5816819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0" r:id="rId3"/>
    <p:sldLayoutId id="2147483660" r:id="rId4"/>
    <p:sldLayoutId id="2147483651" r:id="rId5"/>
    <p:sldLayoutId id="2147483661" r:id="rId6"/>
    <p:sldLayoutId id="2147483662" r:id="rId7"/>
    <p:sldLayoutId id="2147483652" r:id="rId8"/>
    <p:sldLayoutId id="2147483663" r:id="rId9"/>
    <p:sldLayoutId id="2147483665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3" r:id="rId16"/>
    <p:sldLayoutId id="2147483674" r:id="rId17"/>
    <p:sldLayoutId id="2147483664" r:id="rId18"/>
    <p:sldLayoutId id="2147483672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21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64C9CC-E38A-467A-8F1C-459375F5E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43" y="1066253"/>
            <a:ext cx="6704893" cy="1517356"/>
          </a:xfrm>
        </p:spPr>
        <p:txBody>
          <a:bodyPr rtlCol="0"/>
          <a:lstStyle/>
          <a:p>
            <a:pPr rtl="0"/>
            <a:r>
              <a:rPr lang="ru-RU" sz="4000" dirty="0" smtClean="0"/>
              <a:t>Волонтерский проект </a:t>
            </a:r>
            <a:r>
              <a:rPr lang="en-US" sz="4000" dirty="0" smtClean="0"/>
              <a:t>“</a:t>
            </a:r>
            <a:r>
              <a:rPr lang="ru-RU" sz="4000" dirty="0" smtClean="0"/>
              <a:t>Чудо в каждый дом</a:t>
            </a:r>
            <a:r>
              <a:rPr lang="en-US" sz="4000" dirty="0" smtClean="0"/>
              <a:t>”</a:t>
            </a:r>
            <a:endParaRPr lang="ru-RU" sz="4000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CDD6760C-D868-43F4-99FB-1B78C91F8F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8057" y="116424"/>
            <a:ext cx="6756440" cy="949829"/>
          </a:xfrm>
        </p:spPr>
        <p:txBody>
          <a:bodyPr rtlCol="0">
            <a:noAutofit/>
          </a:bodyPr>
          <a:lstStyle/>
          <a:p>
            <a:pPr algn="ctr" rtl="0">
              <a:lnSpc>
                <a:spcPct val="120000"/>
              </a:lnSpc>
              <a:spcBef>
                <a:spcPts val="0"/>
              </a:spcBef>
            </a:pPr>
            <a:r>
              <a:rPr lang="ru-RU" sz="1200" dirty="0" smtClean="0"/>
              <a:t>Департамент образования города Заречного Пензенской области</a:t>
            </a:r>
          </a:p>
          <a:p>
            <a:pPr algn="ctr" rtl="0">
              <a:lnSpc>
                <a:spcPct val="120000"/>
              </a:lnSpc>
              <a:spcBef>
                <a:spcPts val="0"/>
              </a:spcBef>
            </a:pPr>
            <a:r>
              <a:rPr lang="ru-RU" sz="1200" dirty="0" smtClean="0"/>
              <a:t>МУНИЦИПАЛЬНОЕ АВТОНОМНОЕ ОБРАЗОВАТЕЛЬНОЕ УЧРЕЖДЕНИЕ</a:t>
            </a:r>
          </a:p>
          <a:p>
            <a:pPr algn="ctr" rtl="0">
              <a:lnSpc>
                <a:spcPct val="120000"/>
              </a:lnSpc>
              <a:spcBef>
                <a:spcPts val="0"/>
              </a:spcBef>
            </a:pPr>
            <a:r>
              <a:rPr lang="ru-RU" sz="1200" dirty="0" smtClean="0"/>
              <a:t>ДОПОЛНИТЕЛЬНОГО ОБРАЗОВАНИЯ</a:t>
            </a:r>
          </a:p>
          <a:p>
            <a:pPr algn="ctr" rtl="0">
              <a:lnSpc>
                <a:spcPct val="120000"/>
              </a:lnSpc>
              <a:spcBef>
                <a:spcPts val="0"/>
              </a:spcBef>
            </a:pPr>
            <a:r>
              <a:rPr lang="ru-RU" sz="1200" dirty="0" smtClean="0"/>
              <a:t>«ДВОРЕЦ ТВОРЧЕСТВА ДЕТЕЙ И МОЛОЛЁЖИ»</a:t>
            </a:r>
            <a:endParaRPr lang="ru-RU" sz="1200" dirty="0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" t="969" r="834" b="-969"/>
          <a:stretch/>
        </p:blipFill>
        <p:spPr/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19" y="6118204"/>
            <a:ext cx="562406" cy="6623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728" y="6024112"/>
            <a:ext cx="703940" cy="6960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02" y="6078107"/>
            <a:ext cx="1405020" cy="6962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617" y="6051315"/>
            <a:ext cx="729079" cy="6851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96" y="6095188"/>
            <a:ext cx="623739" cy="6237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435" y="6135234"/>
            <a:ext cx="644679" cy="6186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668" y="5977071"/>
            <a:ext cx="859971" cy="85997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39" y="3567793"/>
            <a:ext cx="1598478" cy="188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1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F79B87-4AA7-436A-A28E-213168C1C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402" y="772409"/>
            <a:ext cx="6066763" cy="782638"/>
          </a:xfrm>
        </p:spPr>
        <p:txBody>
          <a:bodyPr rtlCol="0">
            <a:noAutofit/>
          </a:bodyPr>
          <a:lstStyle/>
          <a:p>
            <a:pPr rtl="0"/>
            <a:r>
              <a:rPr lang="ru-RU" sz="6000" dirty="0" smtClean="0"/>
              <a:t>Цель</a:t>
            </a:r>
            <a:r>
              <a:rPr lang="ru-RU" sz="4800" dirty="0" smtClean="0"/>
              <a:t> </a:t>
            </a:r>
            <a:r>
              <a:rPr lang="ru-RU" sz="6000" dirty="0" smtClean="0"/>
              <a:t>проекта</a:t>
            </a:r>
            <a:endParaRPr lang="ru-RU" sz="4800" dirty="0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xmlns="" id="{DA95CB00-346A-4BCB-AB0E-28FBDAD2E1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909" y="2683854"/>
            <a:ext cx="5788468" cy="3311862"/>
          </a:xfrm>
        </p:spPr>
        <p:txBody>
          <a:bodyPr rtlCol="0"/>
          <a:lstStyle/>
          <a:p>
            <a:pPr>
              <a:spcBef>
                <a:spcPts val="0"/>
              </a:spcBef>
            </a:pPr>
            <a:r>
              <a:rPr lang="ru-RU" sz="2400" dirty="0"/>
              <a:t>объединение волонтёров с </a:t>
            </a:r>
            <a:endParaRPr lang="ru-RU" sz="2400" dirty="0" smtClean="0"/>
          </a:p>
          <a:p>
            <a:pPr>
              <a:spcBef>
                <a:spcPts val="0"/>
              </a:spcBef>
            </a:pPr>
            <a:r>
              <a:rPr lang="ru-RU" sz="2400" dirty="0" smtClean="0"/>
              <a:t>целью </a:t>
            </a:r>
            <a:r>
              <a:rPr lang="ru-RU" sz="2400" dirty="0"/>
              <a:t>проведения в </a:t>
            </a:r>
            <a:endParaRPr lang="ru-RU" sz="2400" dirty="0" smtClean="0"/>
          </a:p>
          <a:p>
            <a:pPr>
              <a:spcBef>
                <a:spcPts val="0"/>
              </a:spcBef>
            </a:pPr>
            <a:r>
              <a:rPr lang="ru-RU" sz="2400" dirty="0" smtClean="0"/>
              <a:t>преддверии </a:t>
            </a:r>
            <a:r>
              <a:rPr lang="ru-RU" sz="2400" dirty="0"/>
              <a:t>Нового года </a:t>
            </a:r>
            <a:endParaRPr lang="ru-RU" sz="2400" dirty="0" smtClean="0"/>
          </a:p>
          <a:p>
            <a:pPr>
              <a:spcBef>
                <a:spcPts val="0"/>
              </a:spcBef>
            </a:pPr>
            <a:r>
              <a:rPr lang="ru-RU" sz="2400" dirty="0" smtClean="0"/>
              <a:t>(</a:t>
            </a:r>
            <a:r>
              <a:rPr lang="ru-RU" sz="2400" dirty="0"/>
              <a:t>2020, 2021 года) благотворительного марафона «Чудо в каждый дом!» для больных детей и взрослых, медиков и ветеранов с использованием новогодней истории о снеговике-талисмане. </a:t>
            </a:r>
          </a:p>
          <a:p>
            <a:pPr>
              <a:spcBef>
                <a:spcPts val="0"/>
              </a:spcBef>
            </a:pPr>
            <a:endParaRPr lang="ru-RU" sz="30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DFFC05B-6738-42DC-8BE6-C9279D1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2</a:t>
            </a:fld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71" y="5775193"/>
            <a:ext cx="562406" cy="6623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258" y="5718131"/>
            <a:ext cx="762100" cy="7535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16" y="5752341"/>
            <a:ext cx="729079" cy="6851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1705" y="5578818"/>
            <a:ext cx="1043527" cy="1048404"/>
          </a:xfrm>
          <a:prstGeom prst="rect">
            <a:avLst/>
          </a:prstGeom>
        </p:spPr>
      </p:pic>
      <p:pic>
        <p:nvPicPr>
          <p:cNvPr id="1032" name="Picture 8" descr="https://sun9-8.userapi.com/impf/SYNaFJnwhi4hWGIAjyVcJZnRsCS6pjY8Eq31Ag/hUNmvUl4-vc.jpg?size=1200x1600&amp;quality=96&amp;sign=80a14756501648fcf0e617cdbe5d52bc&amp;type=album"/>
          <p:cNvPicPr>
            <a:picLocks noGrp="1" noChangeAspect="1" noChangeArrowheads="1"/>
          </p:cNvPicPr>
          <p:nvPr>
            <p:ph type="pic" sz="quarter" idx="18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28352" r="-56474" b="10967"/>
          <a:stretch/>
        </p:blipFill>
        <p:spPr bwMode="auto">
          <a:xfrm>
            <a:off x="6192981" y="911433"/>
            <a:ext cx="6132616" cy="343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53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3" r="24183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dirty="0" smtClean="0"/>
              <a:t>Задачи</a:t>
            </a:r>
            <a:endParaRPr lang="ru-RU" sz="6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3</a:t>
            </a:fld>
            <a:endParaRPr lang="ru-RU" noProof="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098722" y="2131401"/>
            <a:ext cx="5848114" cy="3886222"/>
          </a:xfrm>
        </p:spPr>
        <p:txBody>
          <a:bodyPr>
            <a:noAutofit/>
          </a:bodyPr>
          <a:lstStyle/>
          <a:p>
            <a:pPr marL="342900" indent="-342900">
              <a:spcBef>
                <a:spcPts val="0"/>
              </a:spcBef>
              <a:buAutoNum type="arabicPeriod"/>
            </a:pPr>
            <a:r>
              <a:rPr lang="ru-RU" sz="1600" dirty="0" smtClean="0"/>
              <a:t>Создать </a:t>
            </a:r>
            <a:r>
              <a:rPr lang="ru-RU" sz="1600" dirty="0"/>
              <a:t>новогоднюю историю о снеговике-талисмане</a:t>
            </a:r>
            <a:r>
              <a:rPr lang="ru-RU" sz="1600" dirty="0" smtClean="0"/>
              <a:t>;</a:t>
            </a: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ru-RU" sz="1600" dirty="0" smtClean="0"/>
              <a:t>Создать </a:t>
            </a:r>
            <a:r>
              <a:rPr lang="ru-RU" sz="1600" dirty="0"/>
              <a:t>группу проекта в социальной сети «</a:t>
            </a:r>
            <a:r>
              <a:rPr lang="ru-RU" sz="1600" dirty="0" err="1"/>
              <a:t>ВКонтакте</a:t>
            </a:r>
            <a:r>
              <a:rPr lang="ru-RU" sz="1600" dirty="0"/>
              <a:t>» для объединения волонтёров и организации взаимодействия с участниками проекта; </a:t>
            </a:r>
            <a:endParaRPr lang="ru-RU" sz="1600" dirty="0" smtClean="0"/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ru-RU" sz="1600" dirty="0" smtClean="0"/>
              <a:t>Привлечь </a:t>
            </a:r>
            <a:r>
              <a:rPr lang="ru-RU" sz="1600" dirty="0"/>
              <a:t>партнеров к организации благотворительного марафона; </a:t>
            </a:r>
            <a:endParaRPr lang="ru-RU" sz="1600" dirty="0" smtClean="0"/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ru-RU" sz="1600" dirty="0" smtClean="0"/>
              <a:t>Провести </a:t>
            </a:r>
            <a:r>
              <a:rPr lang="ru-RU" sz="1600" dirty="0"/>
              <a:t>благотворительной марафон «Чудо в каждый дом!»; </a:t>
            </a:r>
            <a:endParaRPr lang="ru-RU" sz="1600" dirty="0" smtClean="0"/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ru-RU" sz="1600" dirty="0" smtClean="0"/>
              <a:t>Провести </a:t>
            </a:r>
            <a:r>
              <a:rPr lang="ru-RU" sz="1600" dirty="0"/>
              <a:t>«Чудо-шоу» по заявкам родителей детей с ОВЗ; </a:t>
            </a:r>
            <a:endParaRPr lang="ru-RU" sz="1600" dirty="0" smtClean="0"/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ru-RU" sz="1600" dirty="0" smtClean="0"/>
              <a:t>Распространить </a:t>
            </a:r>
            <a:r>
              <a:rPr lang="ru-RU" sz="1600" dirty="0"/>
              <a:t>опыт проведения благотворительного марафона через социальные сети и средства массовой информации; </a:t>
            </a:r>
            <a:endParaRPr lang="ru-RU" sz="1600" dirty="0" smtClean="0"/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ru-RU" sz="1600" dirty="0" smtClean="0"/>
              <a:t>Подвести </a:t>
            </a:r>
            <a:r>
              <a:rPr lang="ru-RU" sz="1600" dirty="0"/>
              <a:t>итоги проекта для волонтёров проекта</a:t>
            </a:r>
            <a:endParaRPr lang="ru-RU" sz="16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5" y="6040475"/>
            <a:ext cx="562406" cy="6623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781" y="5974454"/>
            <a:ext cx="762100" cy="75358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79" y="6017623"/>
            <a:ext cx="729079" cy="6851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5743" y="5837591"/>
            <a:ext cx="978944" cy="98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9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7" b="19267"/>
          <a:stretch>
            <a:fillRect/>
          </a:stretch>
        </p:blipFill>
        <p:spPr>
          <a:xfrm>
            <a:off x="6880913" y="511147"/>
            <a:ext cx="5312265" cy="343842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23700" y="1061441"/>
            <a:ext cx="4503295" cy="782638"/>
          </a:xfrm>
        </p:spPr>
        <p:txBody>
          <a:bodyPr>
            <a:noAutofit/>
          </a:bodyPr>
          <a:lstStyle/>
          <a:p>
            <a:r>
              <a:rPr lang="ru-RU" sz="6000" dirty="0" smtClean="0"/>
              <a:t>Партнёры</a:t>
            </a:r>
            <a:endParaRPr lang="ru-RU" sz="6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4</a:t>
            </a:fld>
            <a:endParaRPr lang="ru-RU" noProof="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71" y="5775193"/>
            <a:ext cx="562406" cy="6623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258" y="5718131"/>
            <a:ext cx="762100" cy="75358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16" y="5752341"/>
            <a:ext cx="729079" cy="685159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6"/>
          </p:nvPr>
        </p:nvSpPr>
        <p:spPr>
          <a:xfrm flipH="1">
            <a:off x="331427" y="2394373"/>
            <a:ext cx="6603256" cy="4176035"/>
          </a:xfrm>
        </p:spPr>
        <p:txBody>
          <a:bodyPr/>
          <a:lstStyle/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000" b="0" dirty="0" smtClean="0"/>
              <a:t>Образовательные </a:t>
            </a:r>
            <a:r>
              <a:rPr lang="ru-RU" sz="2000" b="0" dirty="0"/>
              <a:t>организации города </a:t>
            </a:r>
            <a:r>
              <a:rPr lang="ru-RU" sz="2000" b="0" dirty="0" smtClean="0"/>
              <a:t>Заречного</a:t>
            </a:r>
            <a:endParaRPr lang="en-US" sz="2000" b="0" dirty="0" smtClean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000" b="0" dirty="0" smtClean="0"/>
              <a:t>АО </a:t>
            </a:r>
            <a:r>
              <a:rPr lang="ru-RU" sz="2000" b="0" dirty="0"/>
              <a:t>«ФНПЦ «ПО «Старт» им</a:t>
            </a:r>
            <a:r>
              <a:rPr lang="ru-RU" sz="2000" b="0" dirty="0" smtClean="0"/>
              <a:t>.</a:t>
            </a:r>
            <a:r>
              <a:rPr lang="en-US" sz="2000" b="0" dirty="0" smtClean="0"/>
              <a:t> </a:t>
            </a:r>
            <a:r>
              <a:rPr lang="ru-RU" sz="2000" b="0" dirty="0" smtClean="0"/>
              <a:t>М.В.</a:t>
            </a:r>
            <a:r>
              <a:rPr lang="en-US" sz="2000" b="0" dirty="0" smtClean="0"/>
              <a:t> </a:t>
            </a:r>
            <a:r>
              <a:rPr lang="ru-RU" sz="2000" b="0" dirty="0" smtClean="0"/>
              <a:t>Проценко»</a:t>
            </a:r>
            <a:endParaRPr lang="en-US" sz="2000" b="0" dirty="0" smtClean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000" b="0" dirty="0" smtClean="0"/>
              <a:t>ООО </a:t>
            </a:r>
            <a:r>
              <a:rPr lang="ru-RU" sz="2000" b="0" dirty="0"/>
              <a:t>НПП «</a:t>
            </a:r>
            <a:r>
              <a:rPr lang="ru-RU" sz="2000" b="0" dirty="0" smtClean="0"/>
              <a:t>Сенсор»</a:t>
            </a:r>
            <a:endParaRPr lang="en-US" sz="2000" b="0" dirty="0" smtClean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000" b="0" dirty="0" smtClean="0"/>
              <a:t>ГК </a:t>
            </a:r>
            <a:r>
              <a:rPr lang="ru-RU" sz="2000" b="0" dirty="0"/>
              <a:t>«РОСАТОМ» </a:t>
            </a:r>
            <a:r>
              <a:rPr lang="ru-RU" sz="2000" b="0" dirty="0" smtClean="0"/>
              <a:t>-</a:t>
            </a:r>
            <a:r>
              <a:rPr lang="en-US" sz="2000" b="0" dirty="0" smtClean="0"/>
              <a:t> </a:t>
            </a:r>
            <a:r>
              <a:rPr lang="ru-RU" sz="2000" b="0" dirty="0" smtClean="0"/>
              <a:t>проект </a:t>
            </a:r>
            <a:r>
              <a:rPr lang="ru-RU" sz="2000" b="0" dirty="0"/>
              <a:t>«Школа </a:t>
            </a:r>
            <a:r>
              <a:rPr lang="ru-RU" sz="2000" b="0" dirty="0" err="1" smtClean="0"/>
              <a:t>Росатома</a:t>
            </a:r>
            <a:r>
              <a:rPr lang="ru-RU" sz="2000" b="0" dirty="0" smtClean="0"/>
              <a:t>»</a:t>
            </a:r>
            <a:endParaRPr lang="en-US" sz="2000" b="0" dirty="0" smtClean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000" b="0" dirty="0" smtClean="0"/>
              <a:t>Администрация г. Заречного </a:t>
            </a:r>
            <a:r>
              <a:rPr lang="ru-RU" sz="2000" b="0" dirty="0"/>
              <a:t>Пензенской </a:t>
            </a:r>
            <a:r>
              <a:rPr lang="ru-RU" sz="2000" b="0" dirty="0" smtClean="0"/>
              <a:t>области</a:t>
            </a:r>
            <a:endParaRPr lang="en-US" sz="2000" b="0" dirty="0" smtClean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000" b="0" dirty="0" smtClean="0"/>
              <a:t>ТРК </a:t>
            </a:r>
            <a:r>
              <a:rPr lang="ru-RU" sz="2000" b="0" dirty="0"/>
              <a:t>«</a:t>
            </a:r>
            <a:r>
              <a:rPr lang="ru-RU" sz="2000" b="0" dirty="0" smtClean="0"/>
              <a:t>Заречный</a:t>
            </a:r>
            <a:r>
              <a:rPr lang="ru-RU" sz="2000" b="0" dirty="0" smtClean="0"/>
              <a:t>»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000" b="0" dirty="0" smtClean="0"/>
              <a:t>Агентство недвижимости «РИЭЛТИНВЕСТ»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000" b="0" dirty="0" smtClean="0"/>
              <a:t>Города-участники: </a:t>
            </a:r>
            <a:r>
              <a:rPr lang="ru-RU" sz="2000" b="0" dirty="0" err="1" smtClean="0"/>
              <a:t>г.Заречный</a:t>
            </a:r>
            <a:r>
              <a:rPr lang="ru-RU" sz="2000" b="0" dirty="0" smtClean="0"/>
              <a:t> </a:t>
            </a:r>
            <a:r>
              <a:rPr lang="ru-RU" sz="2000" b="0" dirty="0"/>
              <a:t>Свердловской области, </a:t>
            </a:r>
            <a:r>
              <a:rPr lang="ru-RU" sz="2000" b="0" dirty="0" err="1"/>
              <a:t>г.Лесной</a:t>
            </a:r>
            <a:r>
              <a:rPr lang="ru-RU" sz="2000" b="0" dirty="0"/>
              <a:t>, </a:t>
            </a:r>
            <a:r>
              <a:rPr lang="ru-RU" sz="2000" b="0" dirty="0" err="1"/>
              <a:t>г.Новоуральск</a:t>
            </a:r>
            <a:r>
              <a:rPr lang="ru-RU" sz="2000" b="0" dirty="0"/>
              <a:t>, </a:t>
            </a:r>
            <a:r>
              <a:rPr lang="ru-RU" sz="2000" b="0" dirty="0" err="1"/>
              <a:t>г.Полярные</a:t>
            </a:r>
            <a:r>
              <a:rPr lang="ru-RU" sz="2000" b="0" dirty="0"/>
              <a:t> Зори, </a:t>
            </a:r>
            <a:r>
              <a:rPr lang="ru-RU" sz="2000" b="0" dirty="0" err="1"/>
              <a:t>г.Трёхгорный</a:t>
            </a:r>
            <a:r>
              <a:rPr lang="ru-RU" sz="2000" b="0" dirty="0"/>
              <a:t>, </a:t>
            </a:r>
            <a:r>
              <a:rPr lang="ru-RU" sz="2000" b="0" dirty="0" err="1"/>
              <a:t>г.Удомля</a:t>
            </a:r>
            <a:r>
              <a:rPr lang="ru-RU" sz="2000" b="0" dirty="0"/>
              <a:t>, </a:t>
            </a:r>
            <a:r>
              <a:rPr lang="ru-RU" sz="2000" b="0" dirty="0" err="1"/>
              <a:t>г.Сосновый</a:t>
            </a:r>
            <a:r>
              <a:rPr lang="ru-RU" sz="2000" b="0" dirty="0"/>
              <a:t> Бор, </a:t>
            </a:r>
            <a:r>
              <a:rPr lang="ru-RU" sz="2000" b="0" dirty="0" err="1"/>
              <a:t>г.Нововоронеж</a:t>
            </a:r>
            <a:r>
              <a:rPr lang="ru-RU" sz="2000" b="0" dirty="0"/>
              <a:t>, </a:t>
            </a:r>
            <a:r>
              <a:rPr lang="ru-RU" sz="2000" b="0" dirty="0" err="1"/>
              <a:t>г.Усолье</a:t>
            </a:r>
            <a:r>
              <a:rPr lang="ru-RU" sz="2000" b="0" dirty="0"/>
              <a:t>-Сибирское, </a:t>
            </a:r>
            <a:r>
              <a:rPr lang="ru-RU" sz="2000" b="0" dirty="0" err="1"/>
              <a:t>г.Симферополь</a:t>
            </a:r>
            <a:r>
              <a:rPr lang="ru-RU" sz="2000" b="0" dirty="0"/>
              <a:t>, </a:t>
            </a:r>
            <a:r>
              <a:rPr lang="ru-RU" sz="2000" b="0" dirty="0" err="1"/>
              <a:t>г.Сокол</a:t>
            </a:r>
            <a:r>
              <a:rPr lang="ru-RU" sz="2000" b="0" dirty="0"/>
              <a:t>, </a:t>
            </a:r>
            <a:r>
              <a:rPr lang="ru-RU" sz="2000" b="0" dirty="0" err="1"/>
              <a:t>Мордино</a:t>
            </a:r>
            <a:r>
              <a:rPr lang="ru-RU" sz="2000" b="0" dirty="0"/>
              <a:t>, Оха (Сахалин), </a:t>
            </a:r>
            <a:r>
              <a:rPr lang="ru-RU" sz="2000" b="0" dirty="0" err="1"/>
              <a:t>п.Ачит</a:t>
            </a:r>
            <a:r>
              <a:rPr lang="ru-RU" sz="2000" b="0" dirty="0"/>
              <a:t> (Свердловской области), </a:t>
            </a:r>
            <a:r>
              <a:rPr lang="ru-RU" sz="2000" b="0" dirty="0" err="1"/>
              <a:t>п.Уфимский</a:t>
            </a:r>
            <a:r>
              <a:rPr lang="ru-RU" sz="2000" b="0" dirty="0"/>
              <a:t> (Свердловской обл.), </a:t>
            </a:r>
            <a:r>
              <a:rPr lang="ru-RU" sz="2000" b="0" dirty="0" err="1"/>
              <a:t>г.Анталья</a:t>
            </a:r>
            <a:r>
              <a:rPr lang="ru-RU" sz="2000" b="0" dirty="0"/>
              <a:t> (Турция))</a:t>
            </a:r>
            <a:endParaRPr lang="en-US" sz="2000" b="0" dirty="0" smtClean="0"/>
          </a:p>
          <a:p>
            <a:pPr>
              <a:spcBef>
                <a:spcPts val="0"/>
              </a:spcBef>
            </a:pPr>
            <a:endParaRPr lang="ru-RU" sz="2000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2922" y="5706022"/>
            <a:ext cx="918000" cy="92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5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5</a:t>
            </a:fld>
            <a:endParaRPr lang="ru-RU" noProof="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/>
              <a:t>Бренд бук проекта</a:t>
            </a:r>
            <a:endParaRPr lang="ru-RU" sz="6000" dirty="0"/>
          </a:p>
        </p:txBody>
      </p:sp>
      <p:pic>
        <p:nvPicPr>
          <p:cNvPr id="2056" name="Picture 8" descr="https://sun9-31.userapi.com/impg/tp3P-cVIxEaWco6g4Lo565vyrG8HKBvE3_VGyA/brcuYiojekE.jpg?size=1200x1600&amp;quality=96&amp;sign=3f0b76891e73e1573b3af87f00c60f33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03" b="5855"/>
          <a:stretch/>
        </p:blipFill>
        <p:spPr bwMode="auto">
          <a:xfrm>
            <a:off x="8568637" y="2307816"/>
            <a:ext cx="3490648" cy="307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60" y="2005678"/>
            <a:ext cx="4206332" cy="42063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978" y="1805877"/>
            <a:ext cx="1909884" cy="2492843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r="39966"/>
          <a:stretch/>
        </p:blipFill>
        <p:spPr bwMode="auto">
          <a:xfrm>
            <a:off x="6529505" y="1805877"/>
            <a:ext cx="1824856" cy="2563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G:\мой комп\Детское движение\проект Чудо\логотипы\этикетка тч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458" y="4369011"/>
            <a:ext cx="2518807" cy="141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:\мой комп\Детское движение\проект Чудо\логотипы\эмблема проекта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505" y="4594417"/>
            <a:ext cx="2039132" cy="201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45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6</a:t>
            </a:fld>
            <a:endParaRPr lang="ru-RU" noProof="0" dirty="0"/>
          </a:p>
        </p:txBody>
      </p:sp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>
            <a:normAutofit fontScale="90000"/>
          </a:bodyPr>
          <a:lstStyle/>
          <a:p>
            <a:r>
              <a:rPr lang="ru-RU" sz="6000" dirty="0" smtClean="0"/>
              <a:t>Благотворительный марафон</a:t>
            </a:r>
            <a:endParaRPr lang="ru-RU" sz="6000" dirty="0"/>
          </a:p>
        </p:txBody>
      </p:sp>
      <p:pic>
        <p:nvPicPr>
          <p:cNvPr id="3074" name="Picture 2" descr="https://sun9-8.userapi.com/impg/nxqsU60bvI_X3ilzqpxxtmXXmSgfoJ0_QlV32g/59mLlDqh1xs.jpg?size=1920x1280&amp;quality=96&amp;sign=ec8c8f8238419587cb6cc9bb3bda3707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85" y="1920354"/>
            <a:ext cx="3492086" cy="232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sun9-61.userapi.com/impg/IRtF-ow2nF45vfdH60t8DC3YMbCiUSh0FGj3zA/rf4JfXImEs4.jpg?size=1080x571&amp;quality=96&amp;sign=dfd917cc90a8fd5d5b098ae007452863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596" y="1679315"/>
            <a:ext cx="2998445" cy="158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486" y="5363925"/>
            <a:ext cx="2542721" cy="14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130" y="1613692"/>
            <a:ext cx="3713162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9"/>
          <a:stretch/>
        </p:blipFill>
        <p:spPr bwMode="auto">
          <a:xfrm>
            <a:off x="1820410" y="5176949"/>
            <a:ext cx="2456087" cy="162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" b="11923"/>
          <a:stretch/>
        </p:blipFill>
        <p:spPr bwMode="auto">
          <a:xfrm>
            <a:off x="284785" y="4248411"/>
            <a:ext cx="2366623" cy="156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G:\мой комп\Детское движение\проект Чудо\фото\2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23766" y="1991655"/>
            <a:ext cx="1501465" cy="325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G:\мой комп\Детское движение\проект Чудо\фото\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349" y="4091365"/>
            <a:ext cx="2504736" cy="187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711" y="5150725"/>
            <a:ext cx="2317271" cy="1638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G:\мой комп\Детское движение\проект Чудо\фото\2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093" y="3372957"/>
            <a:ext cx="2507543" cy="188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sun9-61.userapi.com/impg/IRtF-ow2nF45vfdH60t8DC3YMbCiUSh0FGj3zA/rf4JfXImEs4.jpg?size=1080x571&amp;quality=96&amp;sign=dfd917cc90a8fd5d5b098ae007452863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595" y="1679315"/>
            <a:ext cx="2998445" cy="158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0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7</a:t>
            </a:fld>
            <a:endParaRPr lang="ru-RU" noProof="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/>
              <a:t>«Чудо-шоу»</a:t>
            </a:r>
            <a:endParaRPr lang="ru-RU" sz="6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4483" y="4764905"/>
            <a:ext cx="2601135" cy="17330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909" y="4905561"/>
            <a:ext cx="2457274" cy="16375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4336" t="35158" r="41298" b="18693"/>
          <a:stretch/>
        </p:blipFill>
        <p:spPr>
          <a:xfrm>
            <a:off x="2085245" y="1628246"/>
            <a:ext cx="3206731" cy="34163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33945" t="18770" r="41019" b="4028"/>
          <a:stretch/>
        </p:blipFill>
        <p:spPr>
          <a:xfrm>
            <a:off x="215953" y="1607061"/>
            <a:ext cx="1857776" cy="32223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24349" t="11519" r="31950" b="14010"/>
          <a:stretch/>
        </p:blipFill>
        <p:spPr>
          <a:xfrm>
            <a:off x="7782641" y="2005100"/>
            <a:ext cx="4001749" cy="38358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/>
          <a:srcRect l="33116" t="19593" r="40505" b="5856"/>
          <a:stretch/>
        </p:blipFill>
        <p:spPr>
          <a:xfrm>
            <a:off x="5218561" y="1508241"/>
            <a:ext cx="2624784" cy="4172733"/>
          </a:xfrm>
          <a:prstGeom prst="rect">
            <a:avLst/>
          </a:prstGeom>
        </p:spPr>
      </p:pic>
      <p:pic>
        <p:nvPicPr>
          <p:cNvPr id="7170" name="Picture 2" descr="G:\мой комп\Детское движение\проект Чудо\фото\чудо-шоу\DSC_884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414" y="5019183"/>
            <a:ext cx="2456770" cy="164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713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8</a:t>
            </a:fld>
            <a:endParaRPr lang="ru-RU" noProof="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/>
              <a:t>Волонтёры</a:t>
            </a:r>
            <a:endParaRPr lang="ru-RU" sz="60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4030" y="3548635"/>
            <a:ext cx="2790901" cy="2090460"/>
          </a:xfrm>
          <a:prstGeom prst="rect">
            <a:avLst/>
          </a:prstGeom>
        </p:spPr>
      </p:pic>
      <p:pic>
        <p:nvPicPr>
          <p:cNvPr id="12292" name="Picture 4" descr="https://sun9-45.userapi.com/impg/Th9x5LADKxd5NONyHq10eAYh5pSYD8L6-h69fQ/Zd7VwcOONlI.jpg?size=1032x581&amp;quality=96&amp;sign=f72b01ccbcd9e01f84cf9996b49e8644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893" y="1787978"/>
            <a:ext cx="3620038" cy="203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sun9-59.userapi.com/impg/8iES0tZhtpsKNxgD-Ktfmr_bx8b1ibCL0X6nXw/9KfJBv1FMkE.jpg?size=1032x581&amp;quality=96&amp;sign=e28701798998192c827cabe9ea32ed7c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657" y="3629011"/>
            <a:ext cx="3570408" cy="201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259" y="4707618"/>
            <a:ext cx="2480723" cy="18629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3421" y="1718645"/>
            <a:ext cx="2491472" cy="2001223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4" y="1598386"/>
            <a:ext cx="4961447" cy="310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54" y="4627290"/>
            <a:ext cx="2584304" cy="1938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G:\мой комп\Детское движение\проект Чудо\фото\16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313" y="4995033"/>
            <a:ext cx="1809197" cy="135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sun9-61.userapi.com/impg/IRtF-ow2nF45vfdH60t8DC3YMbCiUSh0FGj3zA/rf4JfXImEs4.jpg?size=1080x571&amp;quality=96&amp;sign=dfd917cc90a8fd5d5b098ae007452863&amp;type=albu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643" y="5154774"/>
            <a:ext cx="2592027" cy="137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804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916534" y="1282148"/>
            <a:ext cx="3518452" cy="844826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8170" y="35975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6000" dirty="0" smtClean="0"/>
              <a:t>Продолжение</a:t>
            </a:r>
            <a:br>
              <a:rPr lang="ru-RU" sz="6000" dirty="0" smtClean="0"/>
            </a:br>
            <a:r>
              <a:rPr lang="ru-RU" sz="6000" dirty="0" smtClean="0"/>
              <a:t>проекта</a:t>
            </a:r>
            <a:endParaRPr lang="ru-RU" sz="6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47261" y="1948070"/>
            <a:ext cx="5903843" cy="89452"/>
          </a:xfrm>
          <a:prstGeom prst="rect">
            <a:avLst/>
          </a:pr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8194" name="Picture 2" descr="https://sun9-9.userapi.com/impg/gQEoYCfoY7fnjDgas54AmVL8LPq2bOskU1kYKw/AjCCMQIpXWA.jpg?size=1920x1080&amp;quality=96&amp;sign=d5a53c1b1691bb86ab8f4d7df71c1184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285" y="5125599"/>
            <a:ext cx="2617606" cy="147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40" y="4764909"/>
            <a:ext cx="2668205" cy="150282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93" y="2512634"/>
            <a:ext cx="2234192" cy="1675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4128" y="2114904"/>
            <a:ext cx="10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2020 год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35518" y="2114904"/>
            <a:ext cx="10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2021 год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660" y="2512634"/>
            <a:ext cx="2174988" cy="1587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88332" y="4183721"/>
            <a:ext cx="2977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</a:rPr>
              <a:t>Совместные образовательные </a:t>
            </a:r>
          </a:p>
          <a:p>
            <a:r>
              <a:rPr lang="ru-RU" sz="1400" dirty="0">
                <a:solidFill>
                  <a:srgbClr val="0070C0"/>
                </a:solidFill>
              </a:rPr>
              <a:t>о</a:t>
            </a:r>
            <a:r>
              <a:rPr lang="ru-RU" sz="1400" dirty="0" smtClean="0">
                <a:solidFill>
                  <a:srgbClr val="0070C0"/>
                </a:solidFill>
              </a:rPr>
              <a:t>нлайн-события с детьми Турции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78286" y="2167794"/>
            <a:ext cx="324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Шефство над детьми с ОВЗ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3" name="Picture 4" descr="G:\мой комп\Детское движение\проект Чудо\фото\чудо-шоу\DSC_8852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964" y="2537126"/>
            <a:ext cx="2022181" cy="134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G:\мой комп\Детское движение\проект Чудо\фото\чудо-шоу\DSC_89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388" y="2537127"/>
            <a:ext cx="2022181" cy="134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308414" y="3995678"/>
            <a:ext cx="43842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</a:rPr>
              <a:t>Привлечение большего числа волонтёров и городов через портал «ДОБРО.РФ»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</a:rPr>
              <a:t>Привлечение </a:t>
            </a:r>
            <a:r>
              <a:rPr lang="ru-RU" dirty="0" err="1" smtClean="0">
                <a:solidFill>
                  <a:srgbClr val="0070C0"/>
                </a:solidFill>
              </a:rPr>
              <a:t>медийных</a:t>
            </a:r>
            <a:r>
              <a:rPr lang="ru-RU" dirty="0" smtClean="0">
                <a:solidFill>
                  <a:srgbClr val="0070C0"/>
                </a:solidFill>
              </a:rPr>
              <a:t> людей для продвижения проекта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</a:rPr>
              <a:t>Создание дополнительного формата проекта и новых активностей для волонтёров проекта. 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67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Custom 21">
      <a:dk1>
        <a:sysClr val="windowText" lastClr="000000"/>
      </a:dk1>
      <a:lt1>
        <a:sysClr val="window" lastClr="FFFFFF"/>
      </a:lt1>
      <a:dk2>
        <a:srgbClr val="0048B3"/>
      </a:dk2>
      <a:lt2>
        <a:srgbClr val="7C77B9"/>
      </a:lt2>
      <a:accent1>
        <a:srgbClr val="008EDC"/>
      </a:accent1>
      <a:accent2>
        <a:srgbClr val="7A0078"/>
      </a:accent2>
      <a:accent3>
        <a:srgbClr val="D30F64"/>
      </a:accent3>
      <a:accent4>
        <a:srgbClr val="006FC9"/>
      </a:accent4>
      <a:accent5>
        <a:srgbClr val="00FFFF"/>
      </a:accent5>
      <a:accent6>
        <a:srgbClr val="EEB902"/>
      </a:accent6>
      <a:hlink>
        <a:srgbClr val="D30F64"/>
      </a:hlink>
      <a:folHlink>
        <a:srgbClr val="D30F64"/>
      </a:folHlink>
    </a:clrScheme>
    <a:fontScheme name="Custom 7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2000">
              <a:schemeClr val="accent1"/>
            </a:gs>
            <a:gs pos="100000">
              <a:schemeClr val="accent3"/>
            </a:gs>
          </a:gsLst>
          <a:lin ang="0" scaled="1"/>
          <a:tileRect/>
        </a:gra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xmlns="" name="Office_30741380_TF55923798.potx" id="{1FB061B5-9E01-4E04-A517-B0AA2987E41C}" vid="{D770918E-B00C-4F04-BDFD-A08CC9945D76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024DF7-0783-4549-86B7-A48B29FBA9C2}">
  <ds:schemaRefs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fb0879af-3eba-417a-a55a-ffe6dcd6ca77"/>
    <ds:schemaRef ds:uri="6dc4bcd6-49db-4c07-9060-8acfc67cef9f"/>
    <ds:schemaRef ds:uri="http://purl.org/dc/elements/1.1/"/>
    <ds:schemaRef ds:uri="http://schemas.microsoft.com/sharepoint/v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50F309C-DE10-4641-9043-BB7E781AC4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6393BED-762D-4FA3-96CF-866F426A04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«Веселый отпуск»</Template>
  <TotalTime>0</TotalTime>
  <Words>302</Words>
  <Application>Microsoft Office PowerPoint</Application>
  <PresentationFormat>Произвольный</PresentationFormat>
  <Paragraphs>51</Paragraphs>
  <Slides>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Волонтерский проект “Чудо в каждый дом”</vt:lpstr>
      <vt:lpstr>Цель проекта</vt:lpstr>
      <vt:lpstr>Задачи</vt:lpstr>
      <vt:lpstr>Партнёры</vt:lpstr>
      <vt:lpstr>Бренд бук проекта</vt:lpstr>
      <vt:lpstr>Благотворительный марафон</vt:lpstr>
      <vt:lpstr>«Чудо-шоу»</vt:lpstr>
      <vt:lpstr>Волонтёры</vt:lpstr>
      <vt:lpstr>Продолжение проекта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2021-03-22T08:37:55Z</dcterms:created>
  <dcterms:modified xsi:type="dcterms:W3CDTF">2022-07-05T11:44:35Z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