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73" r:id="rId7"/>
    <p:sldId id="264" r:id="rId8"/>
    <p:sldId id="267" r:id="rId9"/>
    <p:sldId id="26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3DA"/>
    <a:srgbClr val="007D7A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5BB5-A980-47C8-8678-FB13A25A4D9A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C3E78-8BDB-4DE7-8008-2BC2F4905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2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E78-8BDB-4DE7-8008-2BC2F4905B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E78-8BDB-4DE7-8008-2BC2F4905B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C3E78-8BDB-4DE7-8008-2BC2F4905B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928802"/>
            <a:ext cx="7772400" cy="1362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1200" b="0" dirty="0" smtClean="0"/>
              <a:t/>
            </a:r>
            <a:br>
              <a:rPr lang="ru-RU" sz="1200" b="0" dirty="0" smtClean="0"/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партакиада среди представителей  национальных диаспор  города Краснокаменск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6278"/>
            <a:ext cx="1227652" cy="136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367695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786214" cy="252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00166" y="42860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и спорта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культурно-спортивный центр»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008313" cy="60960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Предпосылки реализации практики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_06_12_DenRossii.mp4_snapshot_32.18_[2020.11.16_13.17.4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42852"/>
            <a:ext cx="5282142" cy="29712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857232"/>
            <a:ext cx="3200400" cy="5786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Краснокаменск – уникальный во всех отношениях город. Расположен в юго - восточной части Забайкальского края, второй по величине город региона. Город впечатляет гостей простором, солнцем, уютом и чистотой, горожане и гости не перестают удивляться его многоликости и красоте.  Культурную идентичность города создавали люди - молодые специалисты, приехавшие строить город и градообразующее предприятие из разных уголков Советского Союза: Казахстана, Украины, Киргизии, Москвы, Ленинграда и др., привезя с собой традиции и культуру своего народа.</a:t>
            </a:r>
          </a:p>
          <a:p>
            <a:r>
              <a:rPr lang="ru-RU" dirty="0" smtClean="0"/>
              <a:t>Живущие в Краснокаменске в добрососедстве буряты, русские, украинцы, белорусы, а также татары, дагестанцы, киргизы, армяне - дети разных народов, проживая в Краснокаменске, стали краснокаменцами. Но вместе с тем не забывают своих национальных традиций, духовной культуры.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4730"/>
          <a:stretch>
            <a:fillRect/>
          </a:stretch>
        </p:blipFill>
        <p:spPr bwMode="auto">
          <a:xfrm>
            <a:off x="3714744" y="3214686"/>
            <a:ext cx="52864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42852"/>
            <a:ext cx="5286380" cy="65008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1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практики является гармонизации межнациональных отношений, укрепление гражданского единства многонационального народа, проживающего в городе Краснокаменске. 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практики: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Повысить спортивное мастерство участников спартакиады.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Мотивировать представителей национальных диаспор  к занятиям физической  культуры и спортом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Укрепить эффективное взаимоотношение между национальными диаспорами в городе Краснокаменск.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Найти эффективные формы работы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позитивный имидж города.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Сроки реализации практики: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Практика реализована на территории городского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поселения«Город Краснокаменск» в период с марта  по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декабрь  2019 года.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Наименование территории, на которой данная практика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была реализована: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Городское поселение «Город Краснокаменск»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района «Город Краснокаменск и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Забайкальского края.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38400"/>
            <a:ext cx="3657600" cy="3611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3_04_21_DiasporiVoleibol.wmv_snapshot_04.33_[2020.11.16_14.16.36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785794"/>
            <a:ext cx="3571899" cy="236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3_09_22_Sportokiada.wmv_snapshot_28.08_[2020.11.16_14.35.06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57562"/>
            <a:ext cx="354589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58246" cy="1214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 anchorCtr="0"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Муниципальная практика раскрывает механизм организации и проведения спартакиады среди представителей национальных  диаспор города Краснокаменск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0043DA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1428736"/>
            <a:ext cx="4619627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5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Возможности, которые позволили реализовать практик</a:t>
            </a:r>
            <a:r>
              <a:rPr lang="ru-RU" sz="125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Мотивационные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– большая заинтересованность организаторов и участников в реализации практики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Компетентность команды проекта –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состав команды: представители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МБУКиС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«ККСЦ», представители Администрации городского поселения «Город Краснокаменск», судейская коллегия, представители от каждой национальной  диаспоры.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Информационная открытость –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обеспечение широкого и свободного доступа жителей города к информации по проведению мероприятия, его отдельных этапов.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Инфраструктурные –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использование спортивных площадок 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МБУКиС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«ККСЦ»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Профессиональные –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привлечение профессионалов в той или иной сфере деятельности в качестве судей на отдельных этапах игры.</a:t>
            </a:r>
          </a:p>
          <a:p>
            <a:pPr>
              <a:buNone/>
            </a:pPr>
            <a:r>
              <a:rPr lang="ru-RU" sz="125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Принципиальные подходы, избранные при разработке и внедрении практики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1.Сбор информации о количестве национальных диаспор в городе Краснокаменск, их отношение к физической  культуре и спорту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Открытость: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обеспечение постоянного информирования и получения обратной связи.</a:t>
            </a:r>
          </a:p>
          <a:p>
            <a:pPr>
              <a:buNone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Деятельностный подход: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ориентир на совместную деятельность в реальном времени и в реальном пространстве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50" dirty="0"/>
          </a:p>
        </p:txBody>
      </p:sp>
      <p:pic>
        <p:nvPicPr>
          <p:cNvPr id="9" name="Рисунок 8" descr="16_06_12_DenRossii.mp4_snapshot_35.26_[2020.11.16_13.16.47]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3857652" cy="216992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857652" cy="239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81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Команда практики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571472" y="1071546"/>
            <a:ext cx="1785950" cy="158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2571737" y="1000108"/>
            <a:ext cx="6115064" cy="55007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Гладких Сергей Валерьевич- директор Муниципального бюджетного учреждения культуры и спорта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культурно- спортивный центр».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	Роль в практике: организация проведения спартакиады среди  представителей национальных диаспор в городе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Краснокаменск.</a:t>
            </a:r>
          </a:p>
          <a:p>
            <a:endParaRPr lang="ru-RU" dirty="0" smtClean="0"/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Тогонов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Сергей Яковлевич: представитель бурятской диаспоры в городе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Краснокаменск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Роль в практике: формирование команды для участия в спартакиаде, среди представителей бурятской диаспоры.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Федосов Сергей Валентинович-заведующий спортивного комплекса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Роль в практике: непосредственное проведение спартакиады среди представителей национальных диаспор.</a:t>
            </a:r>
          </a:p>
          <a:p>
            <a:endParaRPr lang="ru-RU" dirty="0"/>
          </a:p>
        </p:txBody>
      </p:sp>
      <p:pic>
        <p:nvPicPr>
          <p:cNvPr id="14" name="Рисунок 13" descr="22.jpg"/>
          <p:cNvPicPr>
            <a:picLocks noChangeAspect="1"/>
          </p:cNvPicPr>
          <p:nvPr/>
        </p:nvPicPr>
        <p:blipFill>
          <a:blip r:embed="rId4" cstate="print"/>
          <a:srcRect t="6913" r="52549" b="30873"/>
          <a:stretch>
            <a:fillRect/>
          </a:stretch>
        </p:blipFill>
        <p:spPr>
          <a:xfrm>
            <a:off x="571472" y="2857496"/>
            <a:ext cx="1643074" cy="1646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http://i.mycdn.me/i?r=AzEPZsRbOZEKgBhR0XGMT1RkADT7tDNX5WPOQ2IUE-IT4qaKTM5SRkZCeTgDn6uOyic"/>
          <p:cNvPicPr>
            <a:picLocks noChangeAspect="1" noChangeArrowheads="1"/>
          </p:cNvPicPr>
          <p:nvPr/>
        </p:nvPicPr>
        <p:blipFill>
          <a:blip r:embed="rId5"/>
          <a:srcRect l="19408" r="22368"/>
          <a:stretch>
            <a:fillRect/>
          </a:stretch>
        </p:blipFill>
        <p:spPr bwMode="auto">
          <a:xfrm>
            <a:off x="642910" y="4786322"/>
            <a:ext cx="1500198" cy="188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Действия по развертыванию практики</a:t>
            </a:r>
            <a:endParaRPr lang="ru-RU" sz="2000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29600" cy="64322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0024"/>
                <a:gridCol w="5086376"/>
                <a:gridCol w="2743200"/>
              </a:tblGrid>
              <a:tr h="3327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Исполнитель</a:t>
                      </a:r>
                    </a:p>
                  </a:txBody>
                  <a:tcPr marL="68580" marR="68580" marT="0" marB="0"/>
                </a:tc>
              </a:tr>
              <a:tr h="67683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Обсуждение возобновления в новом формате проведения спартакиады для представителей национальных диаспор с увеличением видов спорта.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Представители национальных диаспор </a:t>
                      </a:r>
                    </a:p>
                  </a:txBody>
                  <a:tcPr marL="68580" marR="68580" marT="0" marB="0"/>
                </a:tc>
              </a:tr>
              <a:tr h="67683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команды проекта, определение этапов спартакиады, порядка проведения. Разработка Положения о проведении спартакиады.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Представители национальных диаспор</a:t>
                      </a:r>
                    </a:p>
                  </a:txBody>
                  <a:tcPr marL="68580" marR="68580" marT="0" marB="0"/>
                </a:tc>
              </a:tr>
              <a:tr h="451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времени и мест проведения, состава судейской коллегии. Определение источников финансирования. </a:t>
                      </a:r>
                      <a:r>
                        <a:rPr lang="ru-RU" sz="100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Покупка призового фонда.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 проекта </a:t>
                      </a:r>
                    </a:p>
                  </a:txBody>
                  <a:tcPr marL="68580" marR="68580" marT="0" marB="0"/>
                </a:tc>
              </a:tr>
              <a:tr h="451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календарного плана проведения спортивных мероприятий, определение даты торжественного закрытия спартакиады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51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турнира по стрельбе из пневматической винтовки. Место проведения: ГАПОУ «КГПТ» 03.03.2019 г.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спортивного мероприятия (нарды) Место проведения: спортивный комплекс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»14.04.2019 г.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турнира по настольному теннису. Место проведения: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спортивный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проведения: 31.03.2019 г.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соревнований по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перетягиванию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каната. Место проведения :стадион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проведения: 12.06.2019 г.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соревнований по мини-футболу. Место проведения: стадион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</a:t>
                      </a: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0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25.09.2019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соревнований по волейболу. Место проведения: спортивный комплекс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проведения: 27.10.2019 г.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4242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турнира по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дартсу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Место проведения: спортивный комплекс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проведения: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27.09.2019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  <a:tr h="6498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Торжественное закрытие спартакиады среди представителей национальных диаспор с участием ансамбля «Родники  Забайкалья». Место проведения: спортивный комплекс «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Аргунь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Дата проведения: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02.12.20219г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МБУКиС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«ККСЦ»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3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города, характеризующие положение после внедрения практики </a:t>
            </a:r>
            <a:endParaRPr lang="ru-RU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43D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28736"/>
            <a:ext cx="4048124" cy="49292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внедрения практики, диаспоры города Краснокаменск получили положительный опыт  участия в спортивных мероприятиях, показали себя не только как единомышленники определенной национальности, но и как спортсмены, проявленные в процессе проведения спартакиады, в определенном виде спорта. Город Краснокаменск насчитывает у себя около 51 000 населения, он достаточно компактный. Очень важно, чтобы в нашем городе  были созданы комфортные условия для проживания. Одно из таких  условий, является дружественные, бесконфликтные отношения между жителями разных национальностей. Считаем, что данное условие достигнуто. </a:t>
            </a:r>
          </a:p>
          <a:p>
            <a:endParaRPr lang="ru-RU" sz="1600" dirty="0">
              <a:solidFill>
                <a:srgbClr val="0043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_04_21_DiasporiVoleibol.wmv_snapshot_34.35_[2020.11.16_14.29.03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4038600" cy="2271713"/>
          </a:xfrm>
        </p:spPr>
      </p:pic>
      <p:pic>
        <p:nvPicPr>
          <p:cNvPr id="9" name="Рисунок 8" descr="16_06_12_DenRossii.mp4_snapshot_31.58_[2020.11.16_13.18.17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6190"/>
            <a:ext cx="4191000" cy="235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_06_12_DenRossii.mp4_snapshot_35.26_[2020.11.16_13.16.47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32" y="304800"/>
            <a:ext cx="8534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V_19_06_14_DenRossii_1.mp4_snapshot_00.29_[2020.11.16_11.23.54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3771900"/>
          </a:xfrm>
          <a:prstGeom prst="rect">
            <a:avLst/>
          </a:prstGeom>
        </p:spPr>
      </p:pic>
      <p:pic>
        <p:nvPicPr>
          <p:cNvPr id="3" name="Рисунок 2" descr="TV_19_06_14_DenRossii_1.mp4_snapshot_00.19_[2020.11.16_11.23.36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9200" y="3733800"/>
            <a:ext cx="5384800" cy="3124200"/>
          </a:xfrm>
          <a:prstGeom prst="rect">
            <a:avLst/>
          </a:prstGeom>
        </p:spPr>
      </p:pic>
      <p:pic>
        <p:nvPicPr>
          <p:cNvPr id="5" name="Рисунок 4" descr="TV_14_12_19_Sportokiada_16_9.wmv_snapshot_02.43_[2020.11.16_14.01.45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72711"/>
            <a:ext cx="3929058" cy="30852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13" y="142852"/>
            <a:ext cx="4640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709</TotalTime>
  <Words>687</Words>
  <Application>Microsoft Office PowerPoint</Application>
  <PresentationFormat>Экран (4:3)</PresentationFormat>
  <Paragraphs>91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Спартакиада среди представителей  национальных диаспор  города Краснокаменск </vt:lpstr>
      <vt:lpstr>Предпосылки реализации практики</vt:lpstr>
      <vt:lpstr>Слайд 3</vt:lpstr>
      <vt:lpstr>  Муниципальная практика раскрывает механизм организации и проведения спартакиады среди представителей национальных  диаспор города Краснокаменск  </vt:lpstr>
      <vt:lpstr>Команда практики  </vt:lpstr>
      <vt:lpstr>Действия по развертыванию практики</vt:lpstr>
      <vt:lpstr>Показатели социально-экономического развития города, характеризующие положение после внедрения практики </vt:lpstr>
      <vt:lpstr>Слайд 8</vt:lpstr>
      <vt:lpstr>Слайд 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«Город- с горячим сердцем!»</dc:title>
  <dc:creator>My comp</dc:creator>
  <cp:lastModifiedBy>79144413686</cp:lastModifiedBy>
  <cp:revision>75</cp:revision>
  <dcterms:created xsi:type="dcterms:W3CDTF">2020-11-16T06:51:24Z</dcterms:created>
  <dcterms:modified xsi:type="dcterms:W3CDTF">2022-06-02T02:05:14Z</dcterms:modified>
</cp:coreProperties>
</file>