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13" autoAdjust="0"/>
  </p:normalViewPr>
  <p:slideViewPr>
    <p:cSldViewPr>
      <p:cViewPr>
        <p:scale>
          <a:sx n="94" d="100"/>
          <a:sy n="94" d="100"/>
        </p:scale>
        <p:origin x="-128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26EC6D-5871-4932-93AD-329376E7F8D4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530FDA-0619-433A-BDFA-DCBD50CE8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		ММЦ </a:t>
            </a:r>
            <a:r>
              <a:rPr lang="ru-RU" b="1" dirty="0"/>
              <a:t>«Навигатор</a:t>
            </a:r>
            <a:r>
              <a:rPr lang="ru-RU" b="1" dirty="0" smtClean="0"/>
              <a:t>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    </a:t>
            </a:r>
            <a:r>
              <a:rPr lang="ru-RU" sz="3600" b="1" dirty="0" smtClean="0"/>
              <a:t>(МАОУ «СОШ №80» ЗАТО СЕВЕРСК)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067944" y="4437112"/>
            <a:ext cx="936104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33917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517232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«Развитие предпринимательских компетенций обучающихся с целью продвижения малого и среднего бизнеса и реализации инвестиционных проектов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территории присутствия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Госкорпорации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Росатом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43808" y="2940200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Благодарим за внимание 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Фото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645024"/>
            <a:ext cx="4896544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с одарёнными детьми по развитию предпринимательских компетенций мы рассматриваем как возможность перехода на другой, более качественный уровень образования, как поиск, как практическую деятельность, как опыт, посредством которого ученик осуществляет в самом себе преобразования, необходимые для саморазвития, самосовершенствования, внутреннего роста, что помогает оценить свои силы, чтобы принять самое главное в жизни решение - кем и каким быть.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3682471"/>
            <a:ext cx="79928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20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ММЦ «Навигатор» на базе МАОУ «СОШ №80» взаимодействует с ОГБУ «Региональный центр развития образования», Комитетом по экономическому развитию Администрации ЗАТО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Агентством по развитию предпринимательства ЗАТО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Бизнес-инкубатором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города, ТГАСУ, детским технопарком 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городским музеем, школами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Томской области по проведению совместных мероприятий.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ЦРО логоти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1823872" cy="1869698"/>
          </a:xfrm>
          <a:prstGeom prst="rect">
            <a:avLst/>
          </a:prstGeom>
        </p:spPr>
      </p:pic>
      <p:pic>
        <p:nvPicPr>
          <p:cNvPr id="10" name="Рисунок 9" descr="РЦО логоти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32656"/>
            <a:ext cx="2237232" cy="1962912"/>
          </a:xfrm>
          <a:prstGeom prst="rect">
            <a:avLst/>
          </a:prstGeom>
        </p:spPr>
      </p:pic>
      <p:pic>
        <p:nvPicPr>
          <p:cNvPr id="6" name="Рисунок 5" descr="Метелькова Е.А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7" y="332655"/>
            <a:ext cx="1656184" cy="2304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7089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Директор МАОУ «СОШ №80»,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 ММЦ «Навигатор»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Метелькова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Екатерина Александровна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1888749"/>
            <a:ext cx="83529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выявление, поддержка, развитие и социализация одаренных детей, обеспечение их личностной самореализации и профессионального самоопределения через создание единого образовательного пространства ЗАТО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одной из форм развития  единой инфраструктуры детства. Продолжение и совершенствование работы по предоставлению максимально широких возможностей для проявления способностей и талантов  через систему  проводимых  мероприятий: олимпиады, конкурсы, смотры, защиты проектов и др. Кроме того, включается сетевое взаимодействие  образовательных организаций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Томска и Томской области в разработке и реализации целевых мероприятий по отдельным направлениям деятельности. Ведется фиксирование и накопление индивидуальных результатов детей  на основе личностного подхода, утверждающего представления о социальной, деятельной и творческой сущности одаренного ребенка как личности. В рамках данного подхода предполагается опора в воспитании и обучении на естественный процесс развития задатков и творческого потенциала обучающихся, создание для этого соответствующих условий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и стимулирования предпринимательских компетенций.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19675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 ММЦ « Навигатор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794048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организационно-управленческие, программно-методические, материально-технические, финансовые условия для осуществления деятельности образовательных организаций в ЗАТО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выявлению, сопровождению и поддержке одаренных детей;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координацию деятельности образовательных организаций и других субъектов по выявлению, сопровождению и поддержке  одаренных детей (предприятия, организации, государственные учреждения и пр.) в ЗАТО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системное повышение квалификации и профессиональное развитие педагогических работников для работы с одаренными детьми;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-обеспечить условия для участия одаренных детей в мероприятиях межмуниципального, регионального, всероссийского и международного уровней;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адресную поддержку, психолого-педагогическое сопровождение одаренных детей;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систему оперативного сбора информации о выполнении показателей результата реализации программ по работе с одаренными детьми.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условия для формирования молодежного инновационного предпринимательства;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организовать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работу среди школьников;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образовательную сеть, направленную на формирование молодежной инновационной деятельности.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23728" y="941345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Планируя свою деятельность, ММЦ «Навигатор» ставит перед собой задачи: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027248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2020 году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Ведомственной целевой программы «Развитие системы выявления и поддержки детей, проявивших выдающиеся способности», в соответствии с планом мероприятий межмуниципальных центров по работе с одаренными детьми на 2020 год ОГБУ «Региональный центр развития образования» и межмуниципальным центром по работе с одаренными детьми на базе МАОУ «СОШ № 80» г.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ММЦ «Навигатор» стал организатором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открытого дистанционного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чемпионата «Знатоки экономики»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режиме 05 декабря 2020г. был проведён открытый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онлайн-чемпионат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 по экономике «Знатоки  экономики» для учащихся 2-11 классов ОУ Томской области.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Онлайн-мероприятие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проводилось с целью выявления и развития детей, проявляющих способности в области дисциплин экономического направления.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онлайн-чемпионате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приняли участие 274 ученика из 20 образовательных учреждений Томской области.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2693535"/>
            <a:ext cx="83529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 15.03.2021г. по 31.03.2021г.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режиме была проведена открытая научно-практическая конференция школьников «Ломоносовские чтения» для учащихся 1-11 классов общеобразовательных учреждений Томской области. Конференция проводилась с целью развития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познавательных, коммуникативных компетенций, выявления и развития интеллектуально-творческого потенциала обучающихся. В конференции приняли участие 164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обучащихся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30 образовательных учреждений Томской области. В 2022 году конференция проводилась в период с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с 14.03.2022г. по 08.04.2022г.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режиме. В конференции приняли участие 112 учащихся из 15 образовательных учреждений Томской области. На конференцию были предоставлены 86 работ. Секция «Предпринимательство. Бизнес» включала собственные бизнес проекты обучающихся.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монос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4664"/>
            <a:ext cx="3240360" cy="194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3827727"/>
            <a:ext cx="81369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2021, 2022г. ММЦ «Навигатор» явился соучредителем открытого конкурса «Прокачай свои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skills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Целью конкурса является создание новых возможностей для профориентации школьников и освоения ими современных и будущих профессиональных компетенций на основе инструментов движения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опорой на передовой отечественный и международный опыт.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kil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1" y="476672"/>
            <a:ext cx="288031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2728890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МАОУ «СОШ №80», в соответствии с планом деятельности ММЦ «Навигатор», при информационной поддержке ОГБУ "Региональный центр развития образования", МАУ ЗАТО Северск «Ресурсный центр образования», Ассоциация «НП «АРП-Северск» и при содействии Отдела экономического развития Администрации ЗАТО Северск в период с 1 по 21 апреля 2022 года был проведён ежегодный (начиная с 2013 года) муниципальный конкурса бизнес - идей школьников. Цель Конкурса - содействие профессиональной ориентации обучающихся, формирование и развитие деловых и личностных качеств, умений и навыков, необходимых для успешного ведения профессиональной деятельности в сфере предпринимательства. Конкурс ориентирован на обучающихся 7-11 классов образовательных организаций ЗАТО </a:t>
            </a:r>
            <a:r>
              <a:rPr kumimoji="0" lang="ru-RU" sz="1600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Авторами работ могут являться группы обучающихся в составе до 5 человек. На Конкурс принимаются работы, содержащие бизнес- идеи учащихся по улучшению качества функционирования предприятий-партнёров Конкурса, а также проекты, представляющие идеи развития бизнеса в целом.</a:t>
            </a:r>
            <a:endParaRPr kumimoji="0" lang="ru-RU" sz="1600" b="1" i="1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нкурс бизнес-идей 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2656"/>
            <a:ext cx="1905000" cy="1800200"/>
          </a:xfrm>
          <a:prstGeom prst="rect">
            <a:avLst/>
          </a:prstGeom>
        </p:spPr>
      </p:pic>
      <p:pic>
        <p:nvPicPr>
          <p:cNvPr id="6" name="Рисунок 5" descr="screenshot_2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2656"/>
            <a:ext cx="295232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ММЦ Навига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12168" cy="1512168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852183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мая 2022г. Команда учащихся МАОУ «СОШ №80» приняла участие в Региональном Фестивале предпринимательских  проектов, проходившем на базе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ОГБУ «Региональный центр развития образования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ММЦ «Навигатор» на базе МАОУ «СОШ №80» активно изучают различные виды одаренности, формы работы с одаренными детьми и способы развития разных видов одаренности на курсах повышения квалификации, семинарах и стажировках, а так же охотно делятся своим опытом, проводя мастер-классы на различных площадках. Часть средств ММЦ «Навигатор» используется для оплаты выездов обучающихся школ ЗАТО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Северск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конкурсы и события. Психологическая служба Центра исследует уровень различных видов одаренности у школьников, изучает профессиональные возможности школьников и помогает им с личностным и профессиональным самоопределением.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раньше мы обнаружим определенные способности в своих учениках и сумеем создать для них условия для развития, тем больше надежд на то, что в будущем эти дети составят гордость и славу нашего отечества.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КБ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32656"/>
            <a:ext cx="2160240" cy="1584176"/>
          </a:xfrm>
          <a:prstGeom prst="rect">
            <a:avLst/>
          </a:prstGeom>
        </p:spPr>
      </p:pic>
      <p:pic>
        <p:nvPicPr>
          <p:cNvPr id="5" name="Рисунок 4" descr="Защита проектов КБ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04665"/>
            <a:ext cx="2016224" cy="147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366</TotalTime>
  <Words>1030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ММЦ «Навигатор»      (МАОУ «СОШ №80» ЗАТО СЕВЕРСК)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ММЦ «Навигатор» (МАОУ «СОШ №80» ЗАТО Северск)</dc:title>
  <dc:creator>Светлана Дианина</dc:creator>
  <cp:lastModifiedBy>Зам директора по УВР</cp:lastModifiedBy>
  <cp:revision>28</cp:revision>
  <dcterms:created xsi:type="dcterms:W3CDTF">2022-05-12T16:52:07Z</dcterms:created>
  <dcterms:modified xsi:type="dcterms:W3CDTF">2022-07-08T05:19:00Z</dcterms:modified>
</cp:coreProperties>
</file>