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57" r:id="rId2"/>
    <p:sldId id="260" r:id="rId3"/>
    <p:sldId id="261" r:id="rId4"/>
    <p:sldId id="265" r:id="rId5"/>
    <p:sldId id="259" r:id="rId6"/>
    <p:sldId id="263" r:id="rId7"/>
    <p:sldId id="262" r:id="rId8"/>
    <p:sldId id="279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7D92C69-F559-491E-8D20-A451084A68F5}">
  <a:tblStyle styleId="{47D92C69-F559-491E-8D20-A451084A68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397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Shape 8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Shape 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Shape 1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Shape 11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Shape 14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Shape 14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Shape 14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Shape 34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Shape 3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Shape 34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Shape 3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62111" y="471712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Номинация: «Развитие человеческого капитала»</a:t>
            </a:r>
            <a:endParaRPr dirty="0"/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467544" y="3579862"/>
            <a:ext cx="49437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2BDC7"/>
                </a:solidFill>
              </a:rPr>
              <a:t>Заявка на  участие </a:t>
            </a:r>
            <a:r>
              <a:rPr lang="ru-RU" sz="1200" b="1" dirty="0" smtClean="0">
                <a:solidFill>
                  <a:schemeClr val="bg2"/>
                </a:solidFill>
              </a:rPr>
              <a:t>в Конкурсе лучших муниципальных практик  и  инициатив социально-экономического развития в муниципальных образованиях на территориях  присутствия</a:t>
            </a:r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err="1" smtClean="0">
                <a:solidFill>
                  <a:srgbClr val="02BDC7"/>
                </a:solidFill>
              </a:rPr>
              <a:t>Госкорпорации</a:t>
            </a:r>
            <a:r>
              <a:rPr lang="ru-RU" sz="1200" b="1" dirty="0" smtClean="0">
                <a:solidFill>
                  <a:srgbClr val="02BDC7"/>
                </a:solidFill>
              </a:rPr>
              <a:t> «</a:t>
            </a:r>
            <a:r>
              <a:rPr lang="ru-RU" sz="1200" b="1" dirty="0" err="1" smtClean="0">
                <a:solidFill>
                  <a:srgbClr val="02BDC7"/>
                </a:solidFill>
              </a:rPr>
              <a:t>Росатом</a:t>
            </a:r>
            <a:r>
              <a:rPr lang="ru-RU" sz="1200" b="1" dirty="0" smtClean="0">
                <a:solidFill>
                  <a:srgbClr val="02BDC7"/>
                </a:solidFill>
              </a:rPr>
              <a:t>» </a:t>
            </a:r>
            <a:endParaRPr sz="1000" dirty="0">
              <a:solidFill>
                <a:srgbClr val="02BDC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2BDC7"/>
              </a:solidFill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2830924" y="1417850"/>
            <a:ext cx="55575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b="1" dirty="0" smtClean="0">
                <a:solidFill>
                  <a:srgbClr val="02BDC7"/>
                </a:solidFill>
              </a:rPr>
              <a:t>Наименование практики:</a:t>
            </a:r>
            <a:endParaRPr lang="ru-RU" sz="2000" b="1" dirty="0" smtClean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dirty="0" smtClean="0"/>
              <a:t>Интеллектуальная игра «Что? Где? Когда?»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dirty="0" smtClean="0"/>
              <a:t>тема: «ЭКОЛОГИЯ И МИРНЫЙ АТОМ» </a:t>
            </a:r>
            <a:endParaRPr sz="2000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 smtClean="0"/>
          </a:p>
          <a:p>
            <a:pPr marL="0" lvl="0" indent="0">
              <a:spcAft>
                <a:spcPts val="1000"/>
              </a:spcAft>
              <a:buNone/>
            </a:pPr>
            <a:r>
              <a:rPr lang="ru-RU" sz="1200" dirty="0" smtClean="0"/>
              <a:t>                                                                 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                                                    Ангарский </a:t>
            </a:r>
            <a:r>
              <a:rPr lang="ru-RU" sz="1200" dirty="0"/>
              <a:t>городской округ </a:t>
            </a:r>
            <a:r>
              <a:rPr lang="ru-RU" sz="1200" dirty="0" smtClean="0"/>
              <a:t>2018г.</a:t>
            </a:r>
            <a:endParaRPr lang="ru-RU" sz="1200" dirty="0" smtClean="0">
              <a:solidFill>
                <a:srgbClr val="4A5C65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200" dirty="0" smtClean="0"/>
              <a:t>.</a:t>
            </a:r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sz="1400" dirty="0">
              <a:solidFill>
                <a:srgbClr val="4A5C65"/>
              </a:solidFill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" name="Shape 776"/>
          <p:cNvSpPr/>
          <p:nvPr/>
        </p:nvSpPr>
        <p:spPr>
          <a:xfrm>
            <a:off x="8036093" y="2607954"/>
            <a:ext cx="296236" cy="296236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Shape 981"/>
          <p:cNvGrpSpPr/>
          <p:nvPr/>
        </p:nvGrpSpPr>
        <p:grpSpPr>
          <a:xfrm>
            <a:off x="2555776" y="1378945"/>
            <a:ext cx="179608" cy="284755"/>
            <a:chOff x="6718575" y="2318625"/>
            <a:chExt cx="256950" cy="407375"/>
          </a:xfrm>
        </p:grpSpPr>
        <p:sp>
          <p:nvSpPr>
            <p:cNvPr id="8" name="Shape 98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8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98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98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98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98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98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98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776"/>
          <p:cNvSpPr/>
          <p:nvPr/>
        </p:nvSpPr>
        <p:spPr>
          <a:xfrm>
            <a:off x="7871458" y="3003798"/>
            <a:ext cx="296236" cy="296236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Shape 1057"/>
          <p:cNvGrpSpPr/>
          <p:nvPr/>
        </p:nvGrpSpPr>
        <p:grpSpPr>
          <a:xfrm>
            <a:off x="7413227" y="752605"/>
            <a:ext cx="433992" cy="422729"/>
            <a:chOff x="5916675" y="927975"/>
            <a:chExt cx="516350" cy="502950"/>
          </a:xfrm>
        </p:grpSpPr>
        <p:sp>
          <p:nvSpPr>
            <p:cNvPr id="20" name="Shape 105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0" t="0" r="0" b="0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5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0" t="0" r="0" b="0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B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1061"/>
          <p:cNvSpPr/>
          <p:nvPr/>
        </p:nvSpPr>
        <p:spPr>
          <a:xfrm>
            <a:off x="7630223" y="1028055"/>
            <a:ext cx="402263" cy="2272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849"/>
          <p:cNvSpPr/>
          <p:nvPr/>
        </p:nvSpPr>
        <p:spPr>
          <a:xfrm>
            <a:off x="8332329" y="2735528"/>
            <a:ext cx="283462" cy="247726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187624" y="1491630"/>
            <a:ext cx="6659700" cy="2520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ru-RU" i="0" dirty="0" smtClean="0">
                <a:solidFill>
                  <a:srgbClr val="02BDC7"/>
                </a:solidFill>
                <a:latin typeface="Roboto Slab Light"/>
                <a:sym typeface="Roboto Slab Light"/>
              </a:rPr>
              <a:t>Цель практики</a:t>
            </a:r>
            <a:r>
              <a:rPr lang="ru-RU" sz="2000" dirty="0" smtClean="0"/>
              <a:t>: </a:t>
            </a:r>
            <a:r>
              <a:rPr lang="ru-RU" sz="2000" dirty="0"/>
              <a:t>формирование экологической культуры, сознания и мировоззрения у молодого поколения Ангарского городского округа, формирование познавательного интереса, коммуникативных способностей, гуманистического отношения к экологии родного края, возможностях мирного атома.</a:t>
            </a:r>
            <a:endParaRPr sz="2000" dirty="0"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4" name="Shape 711"/>
          <p:cNvGrpSpPr/>
          <p:nvPr/>
        </p:nvGrpSpPr>
        <p:grpSpPr>
          <a:xfrm>
            <a:off x="740162" y="535427"/>
            <a:ext cx="1167542" cy="1010240"/>
            <a:chOff x="5961125" y="1623900"/>
            <a:chExt cx="427450" cy="448175"/>
          </a:xfrm>
        </p:grpSpPr>
        <p:sp>
          <p:nvSpPr>
            <p:cNvPr id="5" name="Shape 71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Shape 7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714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71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16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17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71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Задачи проекта</a:t>
            </a:r>
            <a:endParaRPr dirty="0"/>
          </a:p>
        </p:txBody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srgbClr val="FFB600"/>
                </a:solidFill>
              </a:rPr>
              <a:t>Задачи </a:t>
            </a:r>
            <a:r>
              <a:rPr lang="ru-RU" sz="2800" dirty="0" smtClean="0">
                <a:solidFill>
                  <a:srgbClr val="FFB600"/>
                </a:solidFill>
              </a:rPr>
              <a:t>практики</a:t>
            </a:r>
            <a:r>
              <a:rPr lang="ru-RU" dirty="0" smtClean="0">
                <a:solidFill>
                  <a:srgbClr val="FFB600"/>
                </a:solidFill>
              </a:rPr>
              <a:t>:</a:t>
            </a:r>
            <a:endParaRPr lang="ru-RU" dirty="0">
              <a:solidFill>
                <a:srgbClr val="FFFFFF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2"/>
                </a:solidFill>
              </a:rPr>
              <a:t>Расширять кругозор и знания о природе родного края;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2"/>
                </a:solidFill>
              </a:rPr>
              <a:t>Развивать познавательную активность;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2BDC7"/>
                </a:solidFill>
                <a:sym typeface="Roboto Slab Light"/>
              </a:rPr>
              <a:t>Развивать экологическую культуру;</a:t>
            </a:r>
            <a:endParaRPr lang="ru-RU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2"/>
                </a:solidFill>
              </a:rPr>
              <a:t>Расширит знания о применение атома в мирных целях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Shape 40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99542"/>
            <a:ext cx="2491477" cy="230425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2483768" y="1060114"/>
            <a:ext cx="2765108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B600"/>
                </a:solidFill>
              </a:rPr>
              <a:t>Самые яркие моменты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ru-RU" sz="1800" dirty="0" smtClean="0"/>
              <a:t>Интеллектуальной игры </a:t>
            </a:r>
            <a:r>
              <a:rPr lang="ru-RU" sz="1800" dirty="0"/>
              <a:t>«Что? Где? Когда</a:t>
            </a:r>
            <a:r>
              <a:rPr lang="ru-RU" sz="1800" dirty="0" smtClean="0"/>
              <a:t>?» 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ru-RU" sz="1800" dirty="0" smtClean="0"/>
              <a:t>«ЭКОЛОГИЯ </a:t>
            </a:r>
            <a:r>
              <a:rPr lang="ru-RU" sz="1800" dirty="0"/>
              <a:t>И МИРНЫЙ </a:t>
            </a:r>
            <a:r>
              <a:rPr lang="ru-RU" sz="1800" dirty="0" smtClean="0"/>
              <a:t>АТОМ»</a:t>
            </a:r>
            <a:endParaRPr sz="1800" dirty="0"/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236562"/>
            <a:ext cx="3550347" cy="33843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" name="Shape 40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90562"/>
            <a:ext cx="2412166" cy="21602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Shape 40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6" y="811660"/>
            <a:ext cx="2412166" cy="219213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9" name="Shape 708"/>
          <p:cNvGrpSpPr/>
          <p:nvPr/>
        </p:nvGrpSpPr>
        <p:grpSpPr>
          <a:xfrm>
            <a:off x="7132771" y="3867894"/>
            <a:ext cx="297092" cy="300483"/>
            <a:chOff x="5290150" y="1636700"/>
            <a:chExt cx="425025" cy="429875"/>
          </a:xfrm>
        </p:grpSpPr>
        <p:sp>
          <p:nvSpPr>
            <p:cNvPr id="10" name="Shape 70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71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Shape 931"/>
          <p:cNvGrpSpPr/>
          <p:nvPr/>
        </p:nvGrpSpPr>
        <p:grpSpPr>
          <a:xfrm>
            <a:off x="2627784" y="1456187"/>
            <a:ext cx="276664" cy="276664"/>
            <a:chOff x="6649150" y="309350"/>
            <a:chExt cx="395800" cy="395800"/>
          </a:xfrm>
        </p:grpSpPr>
        <p:sp>
          <p:nvSpPr>
            <p:cNvPr id="13" name="Shape 93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933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934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935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936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937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9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9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94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941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94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943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944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945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946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947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94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9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95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951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95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953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954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364705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Проект направлен на расширение кругозора и знаний о природе родного края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среди учащихся образовательных учреждений и учреждений дополнительного образования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843808" y="1059582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Команда практики</a:t>
            </a:r>
            <a:endParaRPr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43808" y="2175650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Сотрудники Дворца культуры «Энергетик» 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dirty="0" smtClean="0"/>
              <a:t>Ангарского городского округа</a:t>
            </a:r>
            <a:endParaRPr dirty="0"/>
          </a:p>
        </p:txBody>
      </p:sp>
      <p:pic>
        <p:nvPicPr>
          <p:cNvPr id="4" name="Shape 40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62" y="32021"/>
            <a:ext cx="3239094" cy="29990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hape 667"/>
          <p:cNvSpPr/>
          <p:nvPr/>
        </p:nvSpPr>
        <p:spPr>
          <a:xfrm>
            <a:off x="2909325" y="2283718"/>
            <a:ext cx="263890" cy="25197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667"/>
          <p:cNvSpPr/>
          <p:nvPr/>
        </p:nvSpPr>
        <p:spPr>
          <a:xfrm>
            <a:off x="4121605" y="926954"/>
            <a:ext cx="263890" cy="25197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67"/>
          <p:cNvSpPr/>
          <p:nvPr/>
        </p:nvSpPr>
        <p:spPr>
          <a:xfrm>
            <a:off x="5436096" y="1642650"/>
            <a:ext cx="263890" cy="25197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67"/>
          <p:cNvSpPr/>
          <p:nvPr/>
        </p:nvSpPr>
        <p:spPr>
          <a:xfrm>
            <a:off x="7480263" y="1923678"/>
            <a:ext cx="263890" cy="25197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Shape 46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34" y="1900301"/>
            <a:ext cx="3550347" cy="32347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2843808" y="411510"/>
            <a:ext cx="3600399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Дворец работает под девизом: </a:t>
            </a:r>
          </a:p>
          <a:p>
            <a:pPr marL="0" lvl="0" indent="0">
              <a:buNone/>
            </a:pPr>
            <a:r>
              <a:rPr lang="ru-RU" dirty="0" smtClean="0"/>
              <a:t>«Мы дарим людям праздник!» </a:t>
            </a:r>
          </a:p>
          <a:p>
            <a:pPr marL="0" lvl="0" indent="0">
              <a:buNone/>
            </a:pPr>
            <a:endParaRPr lang="ru-RU" sz="1600" dirty="0" smtClean="0"/>
          </a:p>
          <a:p>
            <a:pPr marL="0" lvl="0" indent="0">
              <a:buNone/>
            </a:pPr>
            <a:endParaRPr lang="ru-RU" sz="1600" dirty="0" smtClean="0"/>
          </a:p>
        </p:txBody>
      </p:sp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107504" y="0"/>
            <a:ext cx="2267685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smtClean="0"/>
              <a:t>Дворец культуры «Энергетик</a:t>
            </a:r>
            <a:r>
              <a:rPr lang="ru-RU" sz="1800" dirty="0"/>
              <a:t>»</a:t>
            </a:r>
            <a:endParaRPr sz="1800" dirty="0"/>
          </a:p>
        </p:txBody>
      </p:sp>
      <p:sp>
        <p:nvSpPr>
          <p:cNvPr id="452" name="Shape 452"/>
          <p:cNvSpPr txBox="1">
            <a:spLocks noGrp="1"/>
          </p:cNvSpPr>
          <p:nvPr>
            <p:ph type="body" idx="2"/>
          </p:nvPr>
        </p:nvSpPr>
        <p:spPr>
          <a:xfrm>
            <a:off x="5364088" y="2787774"/>
            <a:ext cx="2664296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1400" dirty="0" smtClean="0">
                <a:solidFill>
                  <a:srgbClr val="02BDC7"/>
                </a:solidFill>
                <a:latin typeface="Roboto Slab Light"/>
                <a:sym typeface="Roboto Slab Light"/>
              </a:rPr>
              <a:t>В областном конкурсе «Лучший </a:t>
            </a:r>
            <a:r>
              <a:rPr lang="ru-RU" sz="1400" dirty="0">
                <a:solidFill>
                  <a:srgbClr val="02BDC7"/>
                </a:solidFill>
                <a:latin typeface="Roboto Slab Light"/>
                <a:sym typeface="Roboto Slab Light"/>
              </a:rPr>
              <a:t>модельный дом культуры Иркутской </a:t>
            </a:r>
            <a:r>
              <a:rPr lang="ru-RU" sz="1400" dirty="0" smtClean="0">
                <a:solidFill>
                  <a:srgbClr val="02BDC7"/>
                </a:solidFill>
                <a:latin typeface="Roboto Slab Light"/>
                <a:sym typeface="Roboto Slab Light"/>
              </a:rPr>
              <a:t>области» </a:t>
            </a:r>
            <a:r>
              <a:rPr lang="ru-RU" sz="1400" dirty="0">
                <a:solidFill>
                  <a:srgbClr val="02BDC7"/>
                </a:solidFill>
                <a:latin typeface="Roboto Slab Light"/>
                <a:sym typeface="Roboto Slab Light"/>
              </a:rPr>
              <a:t>Дворец культуры "Энергетик" стал Лауреатом 1 степени в номинации </a:t>
            </a:r>
            <a:r>
              <a:rPr lang="ru-RU" sz="1400" dirty="0" smtClean="0">
                <a:solidFill>
                  <a:srgbClr val="02BDC7"/>
                </a:solidFill>
                <a:latin typeface="Roboto Slab Light"/>
                <a:sym typeface="Roboto Slab Light"/>
              </a:rPr>
              <a:t>«Лучший городской Дворец  культуры» </a:t>
            </a:r>
            <a:r>
              <a:rPr lang="ru-RU" sz="1200" dirty="0" smtClean="0">
                <a:solidFill>
                  <a:srgbClr val="02BDC7"/>
                </a:solidFill>
                <a:latin typeface="Roboto Slab Light"/>
                <a:sym typeface="Roboto Slab Light"/>
              </a:rPr>
              <a:t>2017год</a:t>
            </a:r>
            <a:endParaRPr lang="ru-RU" sz="1200" dirty="0"/>
          </a:p>
        </p:txBody>
      </p:sp>
      <p:sp>
        <p:nvSpPr>
          <p:cNvPr id="453" name="Shape 4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074" name="Picture 2" descr="IMG_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372"/>
            <a:ext cx="1942860" cy="12964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hape 46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7494"/>
            <a:ext cx="2589247" cy="26642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Shape 450"/>
          <p:cNvSpPr txBox="1">
            <a:spLocks/>
          </p:cNvSpPr>
          <p:nvPr/>
        </p:nvSpPr>
        <p:spPr>
          <a:xfrm>
            <a:off x="539552" y="3147814"/>
            <a:ext cx="2736303" cy="101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endParaRPr lang="ru-RU" sz="1600" dirty="0" smtClean="0"/>
          </a:p>
          <a:p>
            <a:pPr marL="0" indent="0">
              <a:buFont typeface="Lato Light"/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Всего работников учреждений культуры входящих в состав МАУ ДК «Энергетик» 53 человека. </a:t>
            </a:r>
          </a:p>
        </p:txBody>
      </p:sp>
      <p:sp>
        <p:nvSpPr>
          <p:cNvPr id="10" name="Shape 450"/>
          <p:cNvSpPr txBox="1">
            <a:spLocks/>
          </p:cNvSpPr>
          <p:nvPr/>
        </p:nvSpPr>
        <p:spPr>
          <a:xfrm>
            <a:off x="2542388" y="1491630"/>
            <a:ext cx="360039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18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FFB600"/>
                </a:solidFill>
              </a:rPr>
              <a:t>«Энергетик» </a:t>
            </a:r>
            <a:r>
              <a:rPr lang="ru-RU" sz="1600" dirty="0" smtClean="0"/>
              <a:t>сегодня </a:t>
            </a:r>
            <a:r>
              <a:rPr lang="ru-RU" sz="1600" dirty="0"/>
              <a:t>- это настоящий культурный центр, где "кипит" бурная творческая жизнь. Здесь любят бывать люди разных возрастов и профессий, каждый находит для себя интересное и увлекательное </a:t>
            </a:r>
            <a:r>
              <a:rPr lang="ru-RU" sz="1600" dirty="0" smtClean="0"/>
              <a:t>занятие.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3631744" y="411510"/>
            <a:ext cx="2596439" cy="2300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dirty="0" smtClean="0">
                <a:solidFill>
                  <a:schemeClr val="bg2"/>
                </a:solidFill>
              </a:rPr>
              <a:t>Перспективы </a:t>
            </a:r>
            <a:r>
              <a:rPr lang="ru-RU" sz="2000" dirty="0">
                <a:solidFill>
                  <a:schemeClr val="bg2"/>
                </a:solidFill>
              </a:rPr>
              <a:t>развития практики</a:t>
            </a:r>
            <a:endParaRPr sz="2000" dirty="0">
              <a:solidFill>
                <a:schemeClr val="bg2"/>
              </a:solidFill>
            </a:endParaRPr>
          </a:p>
        </p:txBody>
      </p:sp>
      <p:sp>
        <p:nvSpPr>
          <p:cNvPr id="431" name="Shape 431"/>
          <p:cNvSpPr txBox="1">
            <a:spLocks noGrp="1"/>
          </p:cNvSpPr>
          <p:nvPr>
            <p:ph type="ctrTitle" idx="4294967295"/>
          </p:nvPr>
        </p:nvSpPr>
        <p:spPr>
          <a:xfrm>
            <a:off x="1403648" y="2773527"/>
            <a:ext cx="6264696" cy="17210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357188" algn="just"/>
            <a:r>
              <a:rPr lang="ru-RU" sz="1800" dirty="0"/>
              <a:t>Проект интеллектуальная игра «Что? Где? Когда?» в дальнейшем будет проходить 1 раз в </a:t>
            </a:r>
            <a:r>
              <a:rPr lang="ru-RU" sz="1800" dirty="0" smtClean="0"/>
              <a:t>полгода, вовлекая все больше и </a:t>
            </a:r>
            <a:r>
              <a:rPr lang="ru-RU" sz="1800" dirty="0"/>
              <a:t>больше молодежи в </a:t>
            </a:r>
            <a:r>
              <a:rPr lang="ru-RU" sz="1800" dirty="0" smtClean="0"/>
              <a:t>развитие познавательной активности </a:t>
            </a:r>
            <a:r>
              <a:rPr lang="ru-RU" sz="1800" dirty="0"/>
              <a:t>о возможностях и применениях мирного </a:t>
            </a:r>
            <a:r>
              <a:rPr lang="ru-RU" sz="1800" dirty="0" smtClean="0"/>
              <a:t>атома, экологической культуры </a:t>
            </a:r>
            <a:r>
              <a:rPr lang="ru-RU" sz="1800" dirty="0"/>
              <a:t>родного </a:t>
            </a:r>
            <a:r>
              <a:rPr lang="ru-RU" sz="1800" dirty="0" smtClean="0"/>
              <a:t>края.</a:t>
            </a:r>
            <a:endParaRPr sz="1800" dirty="0"/>
          </a:p>
        </p:txBody>
      </p:sp>
      <p:grpSp>
        <p:nvGrpSpPr>
          <p:cNvPr id="436" name="Shape 436"/>
          <p:cNvGrpSpPr/>
          <p:nvPr/>
        </p:nvGrpSpPr>
        <p:grpSpPr>
          <a:xfrm rot="-587344">
            <a:off x="4043029" y="2153563"/>
            <a:ext cx="595166" cy="595133"/>
            <a:chOff x="576250" y="4319400"/>
            <a:chExt cx="442075" cy="442050"/>
          </a:xfrm>
        </p:grpSpPr>
        <p:sp>
          <p:nvSpPr>
            <p:cNvPr id="437" name="Shape 43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Shape 441"/>
          <p:cNvSpPr/>
          <p:nvPr/>
        </p:nvSpPr>
        <p:spPr>
          <a:xfrm>
            <a:off x="4227487" y="851149"/>
            <a:ext cx="226251" cy="21606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Shape 442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5656679" y="2041584"/>
            <a:ext cx="137570" cy="13142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8" name="Shape 842"/>
          <p:cNvGrpSpPr/>
          <p:nvPr/>
        </p:nvGrpSpPr>
        <p:grpSpPr>
          <a:xfrm>
            <a:off x="710473" y="1739069"/>
            <a:ext cx="1382333" cy="1245543"/>
            <a:chOff x="576250" y="4319400"/>
            <a:chExt cx="442075" cy="442050"/>
          </a:xfrm>
        </p:grpSpPr>
        <p:sp>
          <p:nvSpPr>
            <p:cNvPr id="19" name="Shape 843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844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845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846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4A5C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hape 698"/>
          <p:cNvSpPr/>
          <p:nvPr/>
        </p:nvSpPr>
        <p:spPr>
          <a:xfrm>
            <a:off x="6999076" y="1578993"/>
            <a:ext cx="792088" cy="957746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4A5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ctrTitle" idx="4294967295"/>
          </p:nvPr>
        </p:nvSpPr>
        <p:spPr>
          <a:xfrm>
            <a:off x="1331640" y="1923678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FFFF"/>
                </a:solidFill>
              </a:rPr>
              <a:t>Спасибо</a:t>
            </a:r>
            <a:r>
              <a:rPr lang="en" sz="6000" dirty="0" smtClean="0">
                <a:solidFill>
                  <a:srgbClr val="FFFFFF"/>
                </a:solidFill>
              </a:rPr>
              <a:t>!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Shape 1070"/>
          <p:cNvSpPr txBox="1"/>
          <p:nvPr/>
        </p:nvSpPr>
        <p:spPr>
          <a:xfrm>
            <a:off x="1043608" y="1635646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C4067"/>
                </a:solidFill>
                <a:latin typeface="Lato Light"/>
                <a:ea typeface="Lato Light"/>
                <a:cs typeface="Lato Light"/>
                <a:sym typeface="Lato Light"/>
              </a:rPr>
              <a:t>😉</a:t>
            </a:r>
            <a:endParaRPr sz="9600" dirty="0">
              <a:solidFill>
                <a:srgbClr val="FC406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321</Words>
  <Application>Microsoft Office PowerPoint</Application>
  <PresentationFormat>Экран (16:9)</PresentationFormat>
  <Paragraphs>41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Kent template</vt:lpstr>
      <vt:lpstr>Номинация: «Развитие человеческого капитала»</vt:lpstr>
      <vt:lpstr>Презентация PowerPoint</vt:lpstr>
      <vt:lpstr>Задачи проекта</vt:lpstr>
      <vt:lpstr>Презентация PowerPoint</vt:lpstr>
      <vt:lpstr>Команда практики</vt:lpstr>
      <vt:lpstr>Дворец культуры «Энергетик»</vt:lpstr>
      <vt:lpstr>Проект интеллектуальная игра «Что? Где? Когда?» в дальнейшем будет проходить 1 раз в полгода, вовлекая все больше и больше молодежи в развитие познавательной активности о возможностях и применениях мирного атома, экологической культуры родного края.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Наумова Светлана Васильевна</dc:creator>
  <cp:lastModifiedBy>Наумова Светлана Васильевна</cp:lastModifiedBy>
  <cp:revision>23</cp:revision>
  <dcterms:modified xsi:type="dcterms:W3CDTF">2018-06-28T07:54:57Z</dcterms:modified>
</cp:coreProperties>
</file>