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8D6CD-7EC0-4D87-A0C9-04F0EB54FC88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B2DD-0F21-4A02-8BEE-F35D304C5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ijou Me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ijou Med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цели практики: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 smtClean="0"/>
              <a:t>и проведение мероприятия нацеленного на культурное времяпрепровождение и развитие творческого потенциала всех членов </a:t>
            </a:r>
            <a:r>
              <a:rPr lang="ru-RU" dirty="0" smtClean="0"/>
              <a:t>семьи</a:t>
            </a:r>
            <a:endParaRPr lang="ru-RU" dirty="0" smtClean="0"/>
          </a:p>
          <a:p>
            <a:r>
              <a:rPr lang="ru-RU" dirty="0" smtClean="0"/>
              <a:t>Создание площадки, где представители малого бизнеса презентуют себя жителям города в комфортных </a:t>
            </a:r>
            <a:r>
              <a:rPr lang="ru-RU" dirty="0" smtClean="0"/>
              <a:t>условиях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ijou Med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</a:t>
            </a:r>
            <a:r>
              <a:rPr lang="ru-RU" b="1" dirty="0" smtClean="0"/>
              <a:t>задачи </a:t>
            </a:r>
            <a:r>
              <a:rPr lang="ru-RU" b="1" dirty="0" smtClean="0"/>
              <a:t>практики: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Популяризация </a:t>
            </a:r>
            <a:r>
              <a:rPr lang="ru-RU" dirty="0" smtClean="0"/>
              <a:t>семейного культурного </a:t>
            </a:r>
            <a:r>
              <a:rPr lang="ru-RU" dirty="0" smtClean="0"/>
              <a:t>отдыха</a:t>
            </a:r>
            <a:endParaRPr lang="ru-RU" dirty="0" smtClean="0"/>
          </a:p>
          <a:p>
            <a:pPr lvl="0"/>
            <a:r>
              <a:rPr lang="ru-RU" dirty="0" smtClean="0"/>
              <a:t>Организация площадки для свободной </a:t>
            </a:r>
            <a:r>
              <a:rPr lang="ru-RU" dirty="0" smtClean="0"/>
              <a:t>торговли</a:t>
            </a:r>
            <a:endParaRPr lang="ru-RU" dirty="0" smtClean="0"/>
          </a:p>
          <a:p>
            <a:pPr lvl="0"/>
            <a:r>
              <a:rPr lang="ru-RU" dirty="0" smtClean="0"/>
              <a:t>Организация выставки творческих работ детей </a:t>
            </a:r>
            <a:r>
              <a:rPr lang="ru-RU" dirty="0" smtClean="0"/>
              <a:t>города</a:t>
            </a:r>
          </a:p>
          <a:p>
            <a:pPr lvl="0"/>
            <a:r>
              <a:rPr lang="ru-RU" dirty="0" smtClean="0"/>
              <a:t>Организация </a:t>
            </a:r>
            <a:r>
              <a:rPr lang="ru-RU" dirty="0" smtClean="0"/>
              <a:t>приемной Дедушки Мороза для свободного посещения </a:t>
            </a:r>
            <a:r>
              <a:rPr lang="ru-RU" dirty="0" smtClean="0"/>
              <a:t>детей</a:t>
            </a:r>
            <a:endParaRPr lang="ru-RU" dirty="0" smtClean="0"/>
          </a:p>
          <a:p>
            <a:pPr lvl="0"/>
            <a:r>
              <a:rPr lang="ru-RU" dirty="0" smtClean="0"/>
              <a:t>Развитие творческого потенциала жителей </a:t>
            </a:r>
            <a:r>
              <a:rPr lang="ru-RU" dirty="0" smtClean="0"/>
              <a:t>Трехгорного</a:t>
            </a:r>
            <a:endParaRPr lang="ru-RU" dirty="0" smtClean="0"/>
          </a:p>
          <a:p>
            <a:r>
              <a:rPr lang="ru-RU" dirty="0" smtClean="0"/>
              <a:t>Поддержка детского </a:t>
            </a:r>
            <a:r>
              <a:rPr lang="ru-RU" dirty="0" smtClean="0"/>
              <a:t>творчества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ijou Med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sz="3100" dirty="0" smtClean="0"/>
              <a:t>Музейный </a:t>
            </a:r>
            <a:r>
              <a:rPr lang="ru-RU" sz="3100" dirty="0" smtClean="0"/>
              <a:t>базар» состоит из интерактивных площадок: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6"/>
          <p:cNvSpPr>
            <a:spLocks noGrp="1"/>
          </p:cNvSpPr>
          <p:nvPr>
            <p:ph idx="1"/>
          </p:nvPr>
        </p:nvSpPr>
        <p:spPr>
          <a:xfrm>
            <a:off x="285720" y="3929066"/>
            <a:ext cx="2900354" cy="2239947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Торгово-выставочная</a:t>
            </a: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3071802" y="3857628"/>
            <a:ext cx="2928958" cy="231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Мастерская </a:t>
            </a:r>
            <a:r>
              <a:rPr lang="ru-RU" sz="3200" dirty="0" smtClean="0"/>
              <a:t>Деда Мороза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6072198" y="3929066"/>
            <a:ext cx="2900354" cy="2382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Приемная </a:t>
            </a:r>
            <a:r>
              <a:rPr lang="ru-RU" sz="3200" dirty="0" smtClean="0"/>
              <a:t>Деда Мороза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Прямая со стрелкой 10"/>
          <p:cNvCxnSpPr>
            <a:endCxn id="9" idx="0"/>
          </p:cNvCxnSpPr>
          <p:nvPr/>
        </p:nvCxnSpPr>
        <p:spPr>
          <a:xfrm>
            <a:off x="4357686" y="2500306"/>
            <a:ext cx="3164689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714744" y="314324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1643042" y="2500306"/>
            <a:ext cx="271464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ijou Med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Торгово-выставочная площадка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э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428737"/>
            <a:ext cx="4318030" cy="2428892"/>
          </a:xfrm>
        </p:spPr>
      </p:pic>
      <p:pic>
        <p:nvPicPr>
          <p:cNvPr id="2050" name="Picture 2" descr="C:\Documents and Settings\user\Рабочий стол\Новая папка\1 э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4286280" cy="250033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Новая папка\1 эта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00174"/>
            <a:ext cx="4214842" cy="235745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Новая папка\1 э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71942"/>
            <a:ext cx="421484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ijou Med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Мастерская Деда Мороза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user\Рабочий стол\Новая папка\маст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0431">
            <a:off x="4535358" y="1490262"/>
            <a:ext cx="4134631" cy="229886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Новая папка\мастер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543" y="1395083"/>
            <a:ext cx="3875588" cy="2180018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Новая папка\ма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2659">
            <a:off x="264027" y="3759235"/>
            <a:ext cx="4071966" cy="2743200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Новая папка\мастер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71942"/>
            <a:ext cx="3714776" cy="24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ijou Med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Приемная Деда Мороза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Documents and Settings\user\Рабочий стол\Новая папка\прием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2934798" cy="1482027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\прием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8272">
            <a:off x="5775316" y="4899079"/>
            <a:ext cx="2921020" cy="1643074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Новая папка\прием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4738">
            <a:off x="5840788" y="3101639"/>
            <a:ext cx="2794020" cy="1571636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Новая папка\Прие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143380"/>
            <a:ext cx="4214842" cy="2370849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Новая папка\прием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285860"/>
            <a:ext cx="4876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84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Основные цели практики:  </vt:lpstr>
      <vt:lpstr>Основные задачи практики:  </vt:lpstr>
      <vt:lpstr>«Музейный базар» состоит из интерактивных площадок:  </vt:lpstr>
      <vt:lpstr>  Торгово-выставочная площадка  </vt:lpstr>
      <vt:lpstr>  Мастерская Деда Мороза  </vt:lpstr>
      <vt:lpstr>  Приемная Деда Мороза  </vt:lpstr>
    </vt:vector>
  </TitlesOfParts>
  <Company>музейТРГ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2018-06-27T18:30:43Z</dcterms:created>
  <dcterms:modified xsi:type="dcterms:W3CDTF">2018-07-13T10:30:00Z</dcterms:modified>
</cp:coreProperties>
</file>