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78" r:id="rId3"/>
    <p:sldId id="371" r:id="rId4"/>
    <p:sldId id="375" r:id="rId5"/>
    <p:sldId id="365" r:id="rId6"/>
    <p:sldId id="380" r:id="rId7"/>
    <p:sldId id="381" r:id="rId8"/>
    <p:sldId id="382" r:id="rId9"/>
    <p:sldId id="383" r:id="rId10"/>
    <p:sldId id="376" r:id="rId11"/>
    <p:sldId id="3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4656" autoAdjust="0"/>
  </p:normalViewPr>
  <p:slideViewPr>
    <p:cSldViewPr>
      <p:cViewPr varScale="1">
        <p:scale>
          <a:sx n="91" d="100"/>
          <a:sy n="91" d="100"/>
        </p:scale>
        <p:origin x="-5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B47B1-D65A-480C-823F-51E5A03DE606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AAAB30A-A272-48A7-9385-C5EADB2738A2}">
      <dgm:prSet phldrT="[Текст]" custT="1"/>
      <dgm:spPr/>
      <dgm:t>
        <a:bodyPr/>
        <a:lstStyle/>
        <a:p>
          <a:r>
            <a:rPr lang="ru-RU" sz="1800" b="1" dirty="0" smtClean="0"/>
            <a:t>935</a:t>
          </a:r>
          <a:endParaRPr lang="ru-RU" sz="1800" b="1" dirty="0"/>
        </a:p>
      </dgm:t>
    </dgm:pt>
    <dgm:pt modelId="{C4E03E5B-8E03-4DC5-A85A-7D83B7A65987}" type="parTrans" cxnId="{4A86AB7E-DD67-4566-864A-EED7663D2EE3}">
      <dgm:prSet/>
      <dgm:spPr/>
      <dgm:t>
        <a:bodyPr/>
        <a:lstStyle/>
        <a:p>
          <a:endParaRPr lang="ru-RU"/>
        </a:p>
      </dgm:t>
    </dgm:pt>
    <dgm:pt modelId="{0680CB67-8295-490C-9C2C-C85919DA0300}" type="sibTrans" cxnId="{4A86AB7E-DD67-4566-864A-EED7663D2EE3}">
      <dgm:prSet/>
      <dgm:spPr/>
      <dgm:t>
        <a:bodyPr/>
        <a:lstStyle/>
        <a:p>
          <a:endParaRPr lang="ru-RU"/>
        </a:p>
      </dgm:t>
    </dgm:pt>
    <dgm:pt modelId="{C2582E1E-16E5-41BA-AE96-73D4B0B1CCD7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Число  людей старшего поколения, прошедших курс повышения информационной и компьютерной грамотности, чел.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422143B3-0455-4406-B089-54E10F2E34FF}" type="parTrans" cxnId="{12B8E87B-8FD1-47CE-9789-F22955DFB731}">
      <dgm:prSet/>
      <dgm:spPr/>
      <dgm:t>
        <a:bodyPr/>
        <a:lstStyle/>
        <a:p>
          <a:endParaRPr lang="ru-RU"/>
        </a:p>
      </dgm:t>
    </dgm:pt>
    <dgm:pt modelId="{0371C590-6F67-4FE9-B072-9396B7F053B9}" type="sibTrans" cxnId="{12B8E87B-8FD1-47CE-9789-F22955DFB731}">
      <dgm:prSet/>
      <dgm:spPr/>
      <dgm:t>
        <a:bodyPr/>
        <a:lstStyle/>
        <a:p>
          <a:endParaRPr lang="ru-RU"/>
        </a:p>
      </dgm:t>
    </dgm:pt>
    <dgm:pt modelId="{F217E8B6-35E8-4439-98F9-F6851460CE0A}">
      <dgm:prSet phldrT="[Текст]" custT="1"/>
      <dgm:spPr/>
      <dgm:t>
        <a:bodyPr/>
        <a:lstStyle/>
        <a:p>
          <a:r>
            <a:rPr lang="ru-RU" sz="1800" b="1" dirty="0" smtClean="0"/>
            <a:t>65</a:t>
          </a:r>
          <a:endParaRPr lang="ru-RU" sz="1800" b="1" dirty="0"/>
        </a:p>
      </dgm:t>
    </dgm:pt>
    <dgm:pt modelId="{29A261AC-A6AC-4FB9-AAA3-4CB47B267F0D}" type="parTrans" cxnId="{E9EE053C-A520-4049-B7F9-56618C14DB28}">
      <dgm:prSet/>
      <dgm:spPr/>
      <dgm:t>
        <a:bodyPr/>
        <a:lstStyle/>
        <a:p>
          <a:endParaRPr lang="ru-RU"/>
        </a:p>
      </dgm:t>
    </dgm:pt>
    <dgm:pt modelId="{FDC2E495-D4C5-4C96-8F54-ADCFDF69397D}" type="sibTrans" cxnId="{E9EE053C-A520-4049-B7F9-56618C14DB28}">
      <dgm:prSet/>
      <dgm:spPr/>
      <dgm:t>
        <a:bodyPr/>
        <a:lstStyle/>
        <a:p>
          <a:endParaRPr lang="ru-RU"/>
        </a:p>
      </dgm:t>
    </dgm:pt>
    <dgm:pt modelId="{88380BDC-036B-4F39-92BA-FE87B407FEC0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Число  людей с ограничением жизнедеятельности, прошедших курс повышения информационной и компьютерной грамотности, чел.</a:t>
          </a:r>
        </a:p>
      </dgm:t>
    </dgm:pt>
    <dgm:pt modelId="{3BDD2374-4094-4359-85D0-FE81D7B90B5E}" type="parTrans" cxnId="{DCF3AC28-7BB0-47C1-B24D-FDECD8C43088}">
      <dgm:prSet/>
      <dgm:spPr/>
      <dgm:t>
        <a:bodyPr/>
        <a:lstStyle/>
        <a:p>
          <a:endParaRPr lang="ru-RU"/>
        </a:p>
      </dgm:t>
    </dgm:pt>
    <dgm:pt modelId="{72288844-2DC6-4A96-B61B-944ACF97582B}" type="sibTrans" cxnId="{DCF3AC28-7BB0-47C1-B24D-FDECD8C43088}">
      <dgm:prSet/>
      <dgm:spPr/>
      <dgm:t>
        <a:bodyPr/>
        <a:lstStyle/>
        <a:p>
          <a:endParaRPr lang="ru-RU"/>
        </a:p>
      </dgm:t>
    </dgm:pt>
    <dgm:pt modelId="{EABA9E9B-A9B1-4CD0-B1E6-B9E6CE987810}">
      <dgm:prSet phldrT="[Текст]" custT="1"/>
      <dgm:spPr/>
      <dgm:t>
        <a:bodyPr/>
        <a:lstStyle/>
        <a:p>
          <a:r>
            <a:rPr lang="ru-RU" sz="1800" b="1" dirty="0" smtClean="0"/>
            <a:t>334</a:t>
          </a:r>
          <a:endParaRPr lang="ru-RU" sz="1800" b="1" dirty="0"/>
        </a:p>
      </dgm:t>
    </dgm:pt>
    <dgm:pt modelId="{2742504E-2D97-45EA-993B-AD5601CC3579}" type="parTrans" cxnId="{BB092CEE-E761-4E1B-8EB2-A66E369126CA}">
      <dgm:prSet/>
      <dgm:spPr/>
      <dgm:t>
        <a:bodyPr/>
        <a:lstStyle/>
        <a:p>
          <a:endParaRPr lang="ru-RU"/>
        </a:p>
      </dgm:t>
    </dgm:pt>
    <dgm:pt modelId="{92916037-B4F5-478E-A736-2CDB2E9472CA}" type="sibTrans" cxnId="{BB092CEE-E761-4E1B-8EB2-A66E369126CA}">
      <dgm:prSet/>
      <dgm:spPr/>
      <dgm:t>
        <a:bodyPr/>
        <a:lstStyle/>
        <a:p>
          <a:endParaRPr lang="ru-RU"/>
        </a:p>
      </dgm:t>
    </dgm:pt>
    <dgm:pt modelId="{00178B68-5177-471B-B131-497147C1023F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Количество консультаций по вопросам получения электронных услуг,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ед</a:t>
          </a:r>
          <a:endParaRPr lang="ru-RU" sz="1600" dirty="0" smtClean="0">
            <a:latin typeface="Arial" pitchFamily="34" charset="0"/>
            <a:cs typeface="Arial" pitchFamily="34" charset="0"/>
          </a:endParaRPr>
        </a:p>
      </dgm:t>
    </dgm:pt>
    <dgm:pt modelId="{948DE0DC-EAC9-44D8-9DBE-D746B061E6ED}" type="parTrans" cxnId="{0AB75964-14D4-4C94-A2FA-6C64C213167B}">
      <dgm:prSet/>
      <dgm:spPr/>
      <dgm:t>
        <a:bodyPr/>
        <a:lstStyle/>
        <a:p>
          <a:endParaRPr lang="ru-RU"/>
        </a:p>
      </dgm:t>
    </dgm:pt>
    <dgm:pt modelId="{4B1E7211-5C73-40BA-80E1-986B30286CE3}" type="sibTrans" cxnId="{0AB75964-14D4-4C94-A2FA-6C64C213167B}">
      <dgm:prSet/>
      <dgm:spPr/>
      <dgm:t>
        <a:bodyPr/>
        <a:lstStyle/>
        <a:p>
          <a:endParaRPr lang="ru-RU"/>
        </a:p>
      </dgm:t>
    </dgm:pt>
    <dgm:pt modelId="{51794F7D-3610-4357-9DC0-276B91C6EF60}">
      <dgm:prSet phldrT="[Текст]" custT="1"/>
      <dgm:spPr/>
      <dgm:t>
        <a:bodyPr/>
        <a:lstStyle/>
        <a:p>
          <a:r>
            <a:rPr lang="ru-RU" sz="1800" b="1" dirty="0" smtClean="0"/>
            <a:t>20</a:t>
          </a:r>
          <a:endParaRPr lang="ru-RU" sz="1800" b="1" dirty="0"/>
        </a:p>
      </dgm:t>
    </dgm:pt>
    <dgm:pt modelId="{A555DFA9-2F7C-45F4-9B90-C37F23B31045}" type="parTrans" cxnId="{61B077AA-2467-43D5-B577-4B74CFB6D29F}">
      <dgm:prSet/>
      <dgm:spPr/>
      <dgm:t>
        <a:bodyPr/>
        <a:lstStyle/>
        <a:p>
          <a:endParaRPr lang="ru-RU"/>
        </a:p>
      </dgm:t>
    </dgm:pt>
    <dgm:pt modelId="{6CA3918F-A4E1-4576-90F0-9D74F4D77159}" type="sibTrans" cxnId="{61B077AA-2467-43D5-B577-4B74CFB6D29F}">
      <dgm:prSet/>
      <dgm:spPr/>
      <dgm:t>
        <a:bodyPr/>
        <a:lstStyle/>
        <a:p>
          <a:endParaRPr lang="ru-RU"/>
        </a:p>
      </dgm:t>
    </dgm:pt>
    <dgm:pt modelId="{BCE06220-C1CA-4BAA-972C-FFD2C26BF002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Количество автоматизированных рабочих мест, предназначенных для проведения занятий, ед.</a:t>
          </a:r>
        </a:p>
      </dgm:t>
    </dgm:pt>
    <dgm:pt modelId="{34D1ABBC-B808-428A-9C0D-5266B10EE9B1}" type="parTrans" cxnId="{789D4C08-7ADD-42B6-90C6-9C57EE839291}">
      <dgm:prSet/>
      <dgm:spPr/>
      <dgm:t>
        <a:bodyPr/>
        <a:lstStyle/>
        <a:p>
          <a:endParaRPr lang="ru-RU"/>
        </a:p>
      </dgm:t>
    </dgm:pt>
    <dgm:pt modelId="{C26A61B6-082F-4672-B804-78A791774128}" type="sibTrans" cxnId="{789D4C08-7ADD-42B6-90C6-9C57EE839291}">
      <dgm:prSet/>
      <dgm:spPr/>
      <dgm:t>
        <a:bodyPr/>
        <a:lstStyle/>
        <a:p>
          <a:endParaRPr lang="ru-RU"/>
        </a:p>
      </dgm:t>
    </dgm:pt>
    <dgm:pt modelId="{B6E32A9C-338D-42BF-85EB-967E5957023A}">
      <dgm:prSet custT="1"/>
      <dgm:spPr/>
      <dgm:t>
        <a:bodyPr/>
        <a:lstStyle/>
        <a:p>
          <a:r>
            <a:rPr lang="ru-RU" sz="1800" b="1" dirty="0" smtClean="0"/>
            <a:t>26</a:t>
          </a:r>
          <a:endParaRPr lang="ru-RU" sz="1800" b="1" dirty="0"/>
        </a:p>
      </dgm:t>
    </dgm:pt>
    <dgm:pt modelId="{227FAB26-0DD8-478B-96FC-7B67470E8983}" type="parTrans" cxnId="{9450145A-6F83-4A12-8978-A2B661317011}">
      <dgm:prSet/>
      <dgm:spPr/>
      <dgm:t>
        <a:bodyPr/>
        <a:lstStyle/>
        <a:p>
          <a:endParaRPr lang="ru-RU"/>
        </a:p>
      </dgm:t>
    </dgm:pt>
    <dgm:pt modelId="{60464E4A-9689-4692-9F42-77F1B24D60EA}" type="sibTrans" cxnId="{9450145A-6F83-4A12-8978-A2B661317011}">
      <dgm:prSet/>
      <dgm:spPr/>
      <dgm:t>
        <a:bodyPr/>
        <a:lstStyle/>
        <a:p>
          <a:endParaRPr lang="ru-RU"/>
        </a:p>
      </dgm:t>
    </dgm:pt>
    <dgm:pt modelId="{24517215-F0C1-40D0-B6AC-AA4D506F63C2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Количество информационных изданий, подготовленных для людей старшего поколения, наименований</a:t>
          </a:r>
        </a:p>
      </dgm:t>
    </dgm:pt>
    <dgm:pt modelId="{99BFB870-656D-465D-B5F8-7B28FB0E2BDB}" type="parTrans" cxnId="{D9827994-41E7-4572-8A93-64022FBCB4E0}">
      <dgm:prSet/>
      <dgm:spPr/>
      <dgm:t>
        <a:bodyPr/>
        <a:lstStyle/>
        <a:p>
          <a:endParaRPr lang="ru-RU"/>
        </a:p>
      </dgm:t>
    </dgm:pt>
    <dgm:pt modelId="{A4AA0199-7CEF-459E-B99C-DDE000FC6B77}" type="sibTrans" cxnId="{D9827994-41E7-4572-8A93-64022FBCB4E0}">
      <dgm:prSet/>
      <dgm:spPr/>
      <dgm:t>
        <a:bodyPr/>
        <a:lstStyle/>
        <a:p>
          <a:endParaRPr lang="ru-RU"/>
        </a:p>
      </dgm:t>
    </dgm:pt>
    <dgm:pt modelId="{EC32845E-3C84-4D4E-9831-C482D8B8FF82}">
      <dgm:prSet custT="1"/>
      <dgm:spPr/>
      <dgm:t>
        <a:bodyPr/>
        <a:lstStyle/>
        <a:p>
          <a:r>
            <a:rPr lang="ru-RU" sz="1800" b="1" dirty="0" smtClean="0"/>
            <a:t>24</a:t>
          </a:r>
          <a:endParaRPr lang="ru-RU" sz="1800" b="1" dirty="0"/>
        </a:p>
      </dgm:t>
    </dgm:pt>
    <dgm:pt modelId="{13BC3ABA-9C44-40CB-A515-058470E6DC4E}" type="parTrans" cxnId="{CA9DFE52-E6F1-4A85-BA18-D604A2B8C5BA}">
      <dgm:prSet/>
      <dgm:spPr/>
      <dgm:t>
        <a:bodyPr/>
        <a:lstStyle/>
        <a:p>
          <a:endParaRPr lang="ru-RU"/>
        </a:p>
      </dgm:t>
    </dgm:pt>
    <dgm:pt modelId="{5184FFAA-FA10-4D20-B590-0F7D833EDE3A}" type="sibTrans" cxnId="{CA9DFE52-E6F1-4A85-BA18-D604A2B8C5BA}">
      <dgm:prSet/>
      <dgm:spPr/>
      <dgm:t>
        <a:bodyPr/>
        <a:lstStyle/>
        <a:p>
          <a:endParaRPr lang="ru-RU"/>
        </a:p>
      </dgm:t>
    </dgm:pt>
    <dgm:pt modelId="{AA5A4688-C85B-45A9-A8BC-74EE0371831E}">
      <dgm:prSet custT="1"/>
      <dgm:spPr/>
      <dgm:t>
        <a:bodyPr/>
        <a:lstStyle/>
        <a:p>
          <a:r>
            <a:rPr lang="ru-RU" sz="1600" kern="0" spc="-60" baseline="0" dirty="0" smtClean="0">
              <a:latin typeface="Arial" pitchFamily="34" charset="0"/>
              <a:cs typeface="Arial" pitchFamily="34" charset="0"/>
            </a:rPr>
            <a:t>Число библиотечных специалистов, имеющих навык работы с мобильными устройствами, портативными ПК, </a:t>
          </a:r>
          <a:r>
            <a:rPr lang="ru-RU" sz="1600" kern="0" spc="-60" baseline="0" dirty="0" err="1" smtClean="0">
              <a:latin typeface="Arial" pitchFamily="34" charset="0"/>
              <a:cs typeface="Arial" pitchFamily="34" charset="0"/>
            </a:rPr>
            <a:t>девайсами</a:t>
          </a:r>
          <a:r>
            <a:rPr lang="ru-RU" sz="1600" kern="0" spc="-60" baseline="0" dirty="0" smtClean="0">
              <a:latin typeface="Arial" pitchFamily="34" charset="0"/>
              <a:cs typeface="Arial" pitchFamily="34" charset="0"/>
            </a:rPr>
            <a:t> и ведущих индивидуальные занятия по повышению информационной и компьютерной грамотности людей старшего поколения  чел.</a:t>
          </a:r>
        </a:p>
      </dgm:t>
    </dgm:pt>
    <dgm:pt modelId="{BCE185F5-3142-453B-A87A-35E6374CE4E0}" type="parTrans" cxnId="{7A583483-DA62-458D-B88A-DE474764037C}">
      <dgm:prSet/>
      <dgm:spPr/>
      <dgm:t>
        <a:bodyPr/>
        <a:lstStyle/>
        <a:p>
          <a:endParaRPr lang="ru-RU"/>
        </a:p>
      </dgm:t>
    </dgm:pt>
    <dgm:pt modelId="{1776C935-7C0B-495C-A255-2E1FAB4D2789}" type="sibTrans" cxnId="{7A583483-DA62-458D-B88A-DE474764037C}">
      <dgm:prSet/>
      <dgm:spPr/>
      <dgm:t>
        <a:bodyPr/>
        <a:lstStyle/>
        <a:p>
          <a:endParaRPr lang="ru-RU"/>
        </a:p>
      </dgm:t>
    </dgm:pt>
    <dgm:pt modelId="{4AB5EACB-C47F-4FB8-9478-7C67BE66B919}">
      <dgm:prSet custT="1"/>
      <dgm:spPr/>
      <dgm:t>
        <a:bodyPr/>
        <a:lstStyle/>
        <a:p>
          <a:r>
            <a:rPr lang="ru-RU" sz="1800" b="1" dirty="0" smtClean="0"/>
            <a:t>5</a:t>
          </a:r>
          <a:endParaRPr lang="ru-RU" sz="1800" b="1" dirty="0"/>
        </a:p>
      </dgm:t>
    </dgm:pt>
    <dgm:pt modelId="{BB42284C-8135-448F-9712-013D22E8C34D}" type="parTrans" cxnId="{3B06896D-9367-4C35-908D-560222AF9A32}">
      <dgm:prSet/>
      <dgm:spPr/>
      <dgm:t>
        <a:bodyPr/>
        <a:lstStyle/>
        <a:p>
          <a:endParaRPr lang="ru-RU"/>
        </a:p>
      </dgm:t>
    </dgm:pt>
    <dgm:pt modelId="{C07BFB40-546D-4606-BF1F-2E418A868C06}" type="sibTrans" cxnId="{3B06896D-9367-4C35-908D-560222AF9A32}">
      <dgm:prSet/>
      <dgm:spPr/>
      <dgm:t>
        <a:bodyPr/>
        <a:lstStyle/>
        <a:p>
          <a:endParaRPr lang="ru-RU"/>
        </a:p>
      </dgm:t>
    </dgm:pt>
    <dgm:pt modelId="{B5EFBF77-0ADC-4D0C-AEDC-B2B9D33FE828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Количество информационных мероприятий по вопросам получения электронных услуг</a:t>
          </a:r>
        </a:p>
      </dgm:t>
    </dgm:pt>
    <dgm:pt modelId="{B2059286-78CB-4E19-8711-E2F0DCF72292}" type="parTrans" cxnId="{30C5B3DB-CF3A-45BD-9A88-66EE4F906C17}">
      <dgm:prSet/>
      <dgm:spPr/>
      <dgm:t>
        <a:bodyPr/>
        <a:lstStyle/>
        <a:p>
          <a:endParaRPr lang="ru-RU"/>
        </a:p>
      </dgm:t>
    </dgm:pt>
    <dgm:pt modelId="{DF88663E-F51A-4AFB-BC0C-9F2B4BEA15AE}" type="sibTrans" cxnId="{30C5B3DB-CF3A-45BD-9A88-66EE4F906C17}">
      <dgm:prSet/>
      <dgm:spPr/>
      <dgm:t>
        <a:bodyPr/>
        <a:lstStyle/>
        <a:p>
          <a:endParaRPr lang="ru-RU"/>
        </a:p>
      </dgm:t>
    </dgm:pt>
    <dgm:pt modelId="{BD561948-EF59-4C86-A898-BA853FC75D7A}">
      <dgm:prSet custT="1"/>
      <dgm:spPr/>
      <dgm:t>
        <a:bodyPr/>
        <a:lstStyle/>
        <a:p>
          <a:r>
            <a:rPr lang="ru-RU" sz="1800" b="1" dirty="0" smtClean="0"/>
            <a:t>3</a:t>
          </a:r>
          <a:endParaRPr lang="ru-RU" sz="1800" b="1" dirty="0"/>
        </a:p>
      </dgm:t>
    </dgm:pt>
    <dgm:pt modelId="{7A0AA52E-5622-4385-93F6-38401E112A16}" type="parTrans" cxnId="{59D7D939-3184-4581-9B3B-5E03E1F6F70A}">
      <dgm:prSet/>
      <dgm:spPr/>
      <dgm:t>
        <a:bodyPr/>
        <a:lstStyle/>
        <a:p>
          <a:endParaRPr lang="ru-RU"/>
        </a:p>
      </dgm:t>
    </dgm:pt>
    <dgm:pt modelId="{23ACFF29-3450-4439-805D-D2D7E134087C}" type="sibTrans" cxnId="{59D7D939-3184-4581-9B3B-5E03E1F6F70A}">
      <dgm:prSet/>
      <dgm:spPr/>
      <dgm:t>
        <a:bodyPr/>
        <a:lstStyle/>
        <a:p>
          <a:endParaRPr lang="ru-RU"/>
        </a:p>
      </dgm:t>
    </dgm:pt>
    <dgm:pt modelId="{1EEE95B3-F71D-48B8-8D40-B7C7B76658A6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Количество мероприятий по актуализации знаний и умений в области информационной и компьютерной грамотности для людей старшего поколения</a:t>
          </a:r>
        </a:p>
      </dgm:t>
    </dgm:pt>
    <dgm:pt modelId="{DF55AC2A-85A5-4496-AFAE-849F4C083105}" type="parTrans" cxnId="{1E144D17-E846-4A69-A0F1-E68629CFA47E}">
      <dgm:prSet/>
      <dgm:spPr/>
      <dgm:t>
        <a:bodyPr/>
        <a:lstStyle/>
        <a:p>
          <a:endParaRPr lang="ru-RU"/>
        </a:p>
      </dgm:t>
    </dgm:pt>
    <dgm:pt modelId="{2484E378-8180-4E1B-988E-00564E4EF850}" type="sibTrans" cxnId="{1E144D17-E846-4A69-A0F1-E68629CFA47E}">
      <dgm:prSet/>
      <dgm:spPr/>
      <dgm:t>
        <a:bodyPr/>
        <a:lstStyle/>
        <a:p>
          <a:endParaRPr lang="ru-RU"/>
        </a:p>
      </dgm:t>
    </dgm:pt>
    <dgm:pt modelId="{E669803A-D29B-4555-BDBA-AFCBBC5F973B}">
      <dgm:prSet custT="1"/>
      <dgm:spPr/>
      <dgm:t>
        <a:bodyPr/>
        <a:lstStyle/>
        <a:p>
          <a:r>
            <a:rPr lang="ru-RU" sz="1800" b="1" dirty="0" smtClean="0"/>
            <a:t>255</a:t>
          </a:r>
          <a:endParaRPr lang="ru-RU" sz="1800" b="1" dirty="0"/>
        </a:p>
      </dgm:t>
    </dgm:pt>
    <dgm:pt modelId="{89BBC178-9077-4E89-830E-A58977D09AFC}" type="parTrans" cxnId="{D6CFBE9C-E638-4E81-AAE5-444579754D99}">
      <dgm:prSet/>
      <dgm:spPr/>
      <dgm:t>
        <a:bodyPr/>
        <a:lstStyle/>
        <a:p>
          <a:endParaRPr lang="ru-RU"/>
        </a:p>
      </dgm:t>
    </dgm:pt>
    <dgm:pt modelId="{1CA45F24-E7C6-4401-8F32-958E09EE081B}" type="sibTrans" cxnId="{D6CFBE9C-E638-4E81-AAE5-444579754D99}">
      <dgm:prSet/>
      <dgm:spPr/>
      <dgm:t>
        <a:bodyPr/>
        <a:lstStyle/>
        <a:p>
          <a:endParaRPr lang="ru-RU"/>
        </a:p>
      </dgm:t>
    </dgm:pt>
    <dgm:pt modelId="{CEA0B2AD-CFAB-40E4-977C-2D1B2E3E94A5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Количество пользователей старше 55 лет, получивших электронные услуги на базе библиотек МБУК «ЦБС г. Глазова»</a:t>
          </a:r>
        </a:p>
      </dgm:t>
    </dgm:pt>
    <dgm:pt modelId="{B1800D93-2A83-4A83-AADA-86B31289BFBF}" type="parTrans" cxnId="{FA81F7A8-103A-4D57-956C-CCDB385921E5}">
      <dgm:prSet/>
      <dgm:spPr/>
      <dgm:t>
        <a:bodyPr/>
        <a:lstStyle/>
        <a:p>
          <a:endParaRPr lang="ru-RU"/>
        </a:p>
      </dgm:t>
    </dgm:pt>
    <dgm:pt modelId="{433F9B63-DA9F-460A-98EB-498D6A0B1470}" type="sibTrans" cxnId="{FA81F7A8-103A-4D57-956C-CCDB385921E5}">
      <dgm:prSet/>
      <dgm:spPr/>
      <dgm:t>
        <a:bodyPr/>
        <a:lstStyle/>
        <a:p>
          <a:endParaRPr lang="ru-RU"/>
        </a:p>
      </dgm:t>
    </dgm:pt>
    <dgm:pt modelId="{A1F8D01E-0B23-41E7-B479-DF8F102203A7}" type="pres">
      <dgm:prSet presAssocID="{E86B47B1-D65A-480C-823F-51E5A03DE6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D29372-ED05-4B3A-8CCD-FA8CCB34CCF8}" type="pres">
      <dgm:prSet presAssocID="{AAAAB30A-A272-48A7-9385-C5EADB2738A2}" presName="composite" presStyleCnt="0"/>
      <dgm:spPr/>
    </dgm:pt>
    <dgm:pt modelId="{0C49B02E-D4FE-4686-B093-C596B2DEED78}" type="pres">
      <dgm:prSet presAssocID="{AAAAB30A-A272-48A7-9385-C5EADB2738A2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A8CB0-ECB5-43E1-AB5A-195F1F068E3B}" type="pres">
      <dgm:prSet presAssocID="{AAAAB30A-A272-48A7-9385-C5EADB2738A2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55AA5-1C44-409D-BC34-4A8B265CFBC5}" type="pres">
      <dgm:prSet presAssocID="{0680CB67-8295-490C-9C2C-C85919DA0300}" presName="sp" presStyleCnt="0"/>
      <dgm:spPr/>
    </dgm:pt>
    <dgm:pt modelId="{31C69AC3-A946-4CFC-A397-B8E4C0CDA47C}" type="pres">
      <dgm:prSet presAssocID="{F217E8B6-35E8-4439-98F9-F6851460CE0A}" presName="composite" presStyleCnt="0"/>
      <dgm:spPr/>
    </dgm:pt>
    <dgm:pt modelId="{55E5F417-E7BF-4398-BB2C-A062ED87620D}" type="pres">
      <dgm:prSet presAssocID="{F217E8B6-35E8-4439-98F9-F6851460CE0A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F97C4-06AC-49DF-8519-BB0EECEF541F}" type="pres">
      <dgm:prSet presAssocID="{F217E8B6-35E8-4439-98F9-F6851460CE0A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8047D-43E1-4F37-9684-60DE7B16E39D}" type="pres">
      <dgm:prSet presAssocID="{FDC2E495-D4C5-4C96-8F54-ADCFDF69397D}" presName="sp" presStyleCnt="0"/>
      <dgm:spPr/>
    </dgm:pt>
    <dgm:pt modelId="{F8E02F49-F49B-41D2-9EAF-D1D98D3A96C7}" type="pres">
      <dgm:prSet presAssocID="{EABA9E9B-A9B1-4CD0-B1E6-B9E6CE987810}" presName="composite" presStyleCnt="0"/>
      <dgm:spPr/>
    </dgm:pt>
    <dgm:pt modelId="{88D59F4C-645B-402F-BDB8-2089401408BB}" type="pres">
      <dgm:prSet presAssocID="{EABA9E9B-A9B1-4CD0-B1E6-B9E6CE987810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6AF9F-6857-4DA1-8CFB-90C601F49554}" type="pres">
      <dgm:prSet presAssocID="{EABA9E9B-A9B1-4CD0-B1E6-B9E6CE987810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2E966-1A6E-42D3-AE56-6D242EEA42B8}" type="pres">
      <dgm:prSet presAssocID="{92916037-B4F5-478E-A736-2CDB2E9472CA}" presName="sp" presStyleCnt="0"/>
      <dgm:spPr/>
    </dgm:pt>
    <dgm:pt modelId="{3D5E9965-75E3-4E18-995A-E084F1D16928}" type="pres">
      <dgm:prSet presAssocID="{51794F7D-3610-4357-9DC0-276B91C6EF60}" presName="composite" presStyleCnt="0"/>
      <dgm:spPr/>
    </dgm:pt>
    <dgm:pt modelId="{189418A6-9D0C-4B33-BD52-8AEBE5D9C67B}" type="pres">
      <dgm:prSet presAssocID="{51794F7D-3610-4357-9DC0-276B91C6EF60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C3A00-CD3A-4009-B3A0-4B40F486323B}" type="pres">
      <dgm:prSet presAssocID="{51794F7D-3610-4357-9DC0-276B91C6EF60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72D75-2B5E-4675-941B-76EAD6DDB9AB}" type="pres">
      <dgm:prSet presAssocID="{6CA3918F-A4E1-4576-90F0-9D74F4D77159}" presName="sp" presStyleCnt="0"/>
      <dgm:spPr/>
    </dgm:pt>
    <dgm:pt modelId="{A74B5597-CF04-4B7D-8F05-30CDB295462A}" type="pres">
      <dgm:prSet presAssocID="{B6E32A9C-338D-42BF-85EB-967E5957023A}" presName="composite" presStyleCnt="0"/>
      <dgm:spPr/>
    </dgm:pt>
    <dgm:pt modelId="{A84B8A19-73A3-4F42-8AE4-6D1D5C3E12CE}" type="pres">
      <dgm:prSet presAssocID="{B6E32A9C-338D-42BF-85EB-967E5957023A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4FCBD-A670-424C-B770-8A1FB9BE4A23}" type="pres">
      <dgm:prSet presAssocID="{B6E32A9C-338D-42BF-85EB-967E5957023A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DCABE-96CE-4DCD-8DCA-769ED7E35831}" type="pres">
      <dgm:prSet presAssocID="{60464E4A-9689-4692-9F42-77F1B24D60EA}" presName="sp" presStyleCnt="0"/>
      <dgm:spPr/>
    </dgm:pt>
    <dgm:pt modelId="{A72004F5-7C21-4203-9195-CB48D70F0661}" type="pres">
      <dgm:prSet presAssocID="{EC32845E-3C84-4D4E-9831-C482D8B8FF82}" presName="composite" presStyleCnt="0"/>
      <dgm:spPr/>
    </dgm:pt>
    <dgm:pt modelId="{0CC9FDC8-A958-4948-9307-8855A76C964A}" type="pres">
      <dgm:prSet presAssocID="{EC32845E-3C84-4D4E-9831-C482D8B8FF82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8422F-4DA8-4FB4-B933-F3B767F69F75}" type="pres">
      <dgm:prSet presAssocID="{EC32845E-3C84-4D4E-9831-C482D8B8FF82}" presName="descendantText" presStyleLbl="alignAcc1" presStyleIdx="5" presStyleCnt="9" custScaleY="148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35E7-A32A-4E27-9873-ED20C2011DF3}" type="pres">
      <dgm:prSet presAssocID="{5184FFAA-FA10-4D20-B590-0F7D833EDE3A}" presName="sp" presStyleCnt="0"/>
      <dgm:spPr/>
    </dgm:pt>
    <dgm:pt modelId="{23385F29-D2D2-4A92-ACD5-79ABD4779CBF}" type="pres">
      <dgm:prSet presAssocID="{4AB5EACB-C47F-4FB8-9478-7C67BE66B919}" presName="composite" presStyleCnt="0"/>
      <dgm:spPr/>
    </dgm:pt>
    <dgm:pt modelId="{61361FE6-0056-46DA-93FD-CAF6B00086E3}" type="pres">
      <dgm:prSet presAssocID="{4AB5EACB-C47F-4FB8-9478-7C67BE66B919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7C26F-0E43-4702-8351-176CCF751A61}" type="pres">
      <dgm:prSet presAssocID="{4AB5EACB-C47F-4FB8-9478-7C67BE66B919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10F5E-43DD-435A-8E5F-25646D84B8C1}" type="pres">
      <dgm:prSet presAssocID="{C07BFB40-546D-4606-BF1F-2E418A868C06}" presName="sp" presStyleCnt="0"/>
      <dgm:spPr/>
    </dgm:pt>
    <dgm:pt modelId="{97255C39-35A2-483C-9A4B-734FB70634E1}" type="pres">
      <dgm:prSet presAssocID="{BD561948-EF59-4C86-A898-BA853FC75D7A}" presName="composite" presStyleCnt="0"/>
      <dgm:spPr/>
    </dgm:pt>
    <dgm:pt modelId="{F216AA24-B16D-405C-8082-232149F7F400}" type="pres">
      <dgm:prSet presAssocID="{BD561948-EF59-4C86-A898-BA853FC75D7A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7C1D3-288C-4605-8DDE-B9BCEC3AB2A9}" type="pres">
      <dgm:prSet presAssocID="{BD561948-EF59-4C86-A898-BA853FC75D7A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88192-E77B-490F-8DF8-F18AFEF50565}" type="pres">
      <dgm:prSet presAssocID="{23ACFF29-3450-4439-805D-D2D7E134087C}" presName="sp" presStyleCnt="0"/>
      <dgm:spPr/>
    </dgm:pt>
    <dgm:pt modelId="{E0B3220C-2C55-4F20-8887-9FE147351342}" type="pres">
      <dgm:prSet presAssocID="{E669803A-D29B-4555-BDBA-AFCBBC5F973B}" presName="composite" presStyleCnt="0"/>
      <dgm:spPr/>
    </dgm:pt>
    <dgm:pt modelId="{7F10DD63-FECD-47E4-ABF1-D48BE7FD56E2}" type="pres">
      <dgm:prSet presAssocID="{E669803A-D29B-4555-BDBA-AFCBBC5F973B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40FFE-F374-4900-8854-89D75B27B151}" type="pres">
      <dgm:prSet presAssocID="{E669803A-D29B-4555-BDBA-AFCBBC5F973B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E6171-EE90-4DAD-9E2C-F0B0D28F3489}" type="presOf" srcId="{E86B47B1-D65A-480C-823F-51E5A03DE606}" destId="{A1F8D01E-0B23-41E7-B479-DF8F102203A7}" srcOrd="0" destOrd="0" presId="urn:microsoft.com/office/officeart/2005/8/layout/chevron2"/>
    <dgm:cxn modelId="{2F7D8A99-F2D7-4FAF-BE8E-972F594CED9E}" type="presOf" srcId="{B5EFBF77-0ADC-4D0C-AEDC-B2B9D33FE828}" destId="{B3F7C26F-0E43-4702-8351-176CCF751A61}" srcOrd="0" destOrd="0" presId="urn:microsoft.com/office/officeart/2005/8/layout/chevron2"/>
    <dgm:cxn modelId="{C3AEC2E2-C655-4E73-9DB4-D850AB8F9D70}" type="presOf" srcId="{B6E32A9C-338D-42BF-85EB-967E5957023A}" destId="{A84B8A19-73A3-4F42-8AE4-6D1D5C3E12CE}" srcOrd="0" destOrd="0" presId="urn:microsoft.com/office/officeart/2005/8/layout/chevron2"/>
    <dgm:cxn modelId="{7998E8AA-1FAA-43D3-A9B2-8D8E26163AD3}" type="presOf" srcId="{88380BDC-036B-4F39-92BA-FE87B407FEC0}" destId="{1DCF97C4-06AC-49DF-8519-BB0EECEF541F}" srcOrd="0" destOrd="0" presId="urn:microsoft.com/office/officeart/2005/8/layout/chevron2"/>
    <dgm:cxn modelId="{69D900A6-4CB7-4344-B80D-F09F89570CCE}" type="presOf" srcId="{4AB5EACB-C47F-4FB8-9478-7C67BE66B919}" destId="{61361FE6-0056-46DA-93FD-CAF6B00086E3}" srcOrd="0" destOrd="0" presId="urn:microsoft.com/office/officeart/2005/8/layout/chevron2"/>
    <dgm:cxn modelId="{78A04581-36BD-4CAE-92D3-21EC80BBEDD4}" type="presOf" srcId="{AAAAB30A-A272-48A7-9385-C5EADB2738A2}" destId="{0C49B02E-D4FE-4686-B093-C596B2DEED78}" srcOrd="0" destOrd="0" presId="urn:microsoft.com/office/officeart/2005/8/layout/chevron2"/>
    <dgm:cxn modelId="{E4AAA0B0-0B2B-4931-9914-03FCF7DD0AD3}" type="presOf" srcId="{51794F7D-3610-4357-9DC0-276B91C6EF60}" destId="{189418A6-9D0C-4B33-BD52-8AEBE5D9C67B}" srcOrd="0" destOrd="0" presId="urn:microsoft.com/office/officeart/2005/8/layout/chevron2"/>
    <dgm:cxn modelId="{0AB75964-14D4-4C94-A2FA-6C64C213167B}" srcId="{EABA9E9B-A9B1-4CD0-B1E6-B9E6CE987810}" destId="{00178B68-5177-471B-B131-497147C1023F}" srcOrd="0" destOrd="0" parTransId="{948DE0DC-EAC9-44D8-9DBE-D746B061E6ED}" sibTransId="{4B1E7211-5C73-40BA-80E1-986B30286CE3}"/>
    <dgm:cxn modelId="{9F0C7B49-FE9A-4B81-9FBE-A60C8210B6E4}" type="presOf" srcId="{F217E8B6-35E8-4439-98F9-F6851460CE0A}" destId="{55E5F417-E7BF-4398-BB2C-A062ED87620D}" srcOrd="0" destOrd="0" presId="urn:microsoft.com/office/officeart/2005/8/layout/chevron2"/>
    <dgm:cxn modelId="{737CE996-3B79-4392-B727-268F22F271FA}" type="presOf" srcId="{24517215-F0C1-40D0-B6AC-AA4D506F63C2}" destId="{BF04FCBD-A670-424C-B770-8A1FB9BE4A23}" srcOrd="0" destOrd="0" presId="urn:microsoft.com/office/officeart/2005/8/layout/chevron2"/>
    <dgm:cxn modelId="{BAA375AC-F527-4ED6-8AB4-141D4BAFBA98}" type="presOf" srcId="{E669803A-D29B-4555-BDBA-AFCBBC5F973B}" destId="{7F10DD63-FECD-47E4-ABF1-D48BE7FD56E2}" srcOrd="0" destOrd="0" presId="urn:microsoft.com/office/officeart/2005/8/layout/chevron2"/>
    <dgm:cxn modelId="{25D8F5DD-9610-41CD-AF76-D3B0AB25C35F}" type="presOf" srcId="{EC32845E-3C84-4D4E-9831-C482D8B8FF82}" destId="{0CC9FDC8-A958-4948-9307-8855A76C964A}" srcOrd="0" destOrd="0" presId="urn:microsoft.com/office/officeart/2005/8/layout/chevron2"/>
    <dgm:cxn modelId="{7527D8DD-D200-441A-9637-21674A32926F}" type="presOf" srcId="{CEA0B2AD-CFAB-40E4-977C-2D1B2E3E94A5}" destId="{76D40FFE-F374-4900-8854-89D75B27B151}" srcOrd="0" destOrd="0" presId="urn:microsoft.com/office/officeart/2005/8/layout/chevron2"/>
    <dgm:cxn modelId="{E9EE053C-A520-4049-B7F9-56618C14DB28}" srcId="{E86B47B1-D65A-480C-823F-51E5A03DE606}" destId="{F217E8B6-35E8-4439-98F9-F6851460CE0A}" srcOrd="1" destOrd="0" parTransId="{29A261AC-A6AC-4FB9-AAA3-4CB47B267F0D}" sibTransId="{FDC2E495-D4C5-4C96-8F54-ADCFDF69397D}"/>
    <dgm:cxn modelId="{9450145A-6F83-4A12-8978-A2B661317011}" srcId="{E86B47B1-D65A-480C-823F-51E5A03DE606}" destId="{B6E32A9C-338D-42BF-85EB-967E5957023A}" srcOrd="4" destOrd="0" parTransId="{227FAB26-0DD8-478B-96FC-7B67470E8983}" sibTransId="{60464E4A-9689-4692-9F42-77F1B24D60EA}"/>
    <dgm:cxn modelId="{3B06896D-9367-4C35-908D-560222AF9A32}" srcId="{E86B47B1-D65A-480C-823F-51E5A03DE606}" destId="{4AB5EACB-C47F-4FB8-9478-7C67BE66B919}" srcOrd="6" destOrd="0" parTransId="{BB42284C-8135-448F-9712-013D22E8C34D}" sibTransId="{C07BFB40-546D-4606-BF1F-2E418A868C06}"/>
    <dgm:cxn modelId="{90960334-342C-4E03-B8B4-C0B86985D1E9}" type="presOf" srcId="{AA5A4688-C85B-45A9-A8BC-74EE0371831E}" destId="{2208422F-4DA8-4FB4-B933-F3B767F69F75}" srcOrd="0" destOrd="0" presId="urn:microsoft.com/office/officeart/2005/8/layout/chevron2"/>
    <dgm:cxn modelId="{DCF3AC28-7BB0-47C1-B24D-FDECD8C43088}" srcId="{F217E8B6-35E8-4439-98F9-F6851460CE0A}" destId="{88380BDC-036B-4F39-92BA-FE87B407FEC0}" srcOrd="0" destOrd="0" parTransId="{3BDD2374-4094-4359-85D0-FE81D7B90B5E}" sibTransId="{72288844-2DC6-4A96-B61B-944ACF97582B}"/>
    <dgm:cxn modelId="{B6660F43-B9F6-4B57-A8C8-34D889986731}" type="presOf" srcId="{1EEE95B3-F71D-48B8-8D40-B7C7B76658A6}" destId="{8597C1D3-288C-4605-8DDE-B9BCEC3AB2A9}" srcOrd="0" destOrd="0" presId="urn:microsoft.com/office/officeart/2005/8/layout/chevron2"/>
    <dgm:cxn modelId="{C1910628-6C4F-408D-BBBA-EFAC650C1204}" type="presOf" srcId="{C2582E1E-16E5-41BA-AE96-73D4B0B1CCD7}" destId="{D94A8CB0-ECB5-43E1-AB5A-195F1F068E3B}" srcOrd="0" destOrd="0" presId="urn:microsoft.com/office/officeart/2005/8/layout/chevron2"/>
    <dgm:cxn modelId="{DE84532F-4760-47F8-8289-F30EE91D7D18}" type="presOf" srcId="{00178B68-5177-471B-B131-497147C1023F}" destId="{64E6AF9F-6857-4DA1-8CFB-90C601F49554}" srcOrd="0" destOrd="0" presId="urn:microsoft.com/office/officeart/2005/8/layout/chevron2"/>
    <dgm:cxn modelId="{30C5B3DB-CF3A-45BD-9A88-66EE4F906C17}" srcId="{4AB5EACB-C47F-4FB8-9478-7C67BE66B919}" destId="{B5EFBF77-0ADC-4D0C-AEDC-B2B9D33FE828}" srcOrd="0" destOrd="0" parTransId="{B2059286-78CB-4E19-8711-E2F0DCF72292}" sibTransId="{DF88663E-F51A-4AFB-BC0C-9F2B4BEA15AE}"/>
    <dgm:cxn modelId="{789D4C08-7ADD-42B6-90C6-9C57EE839291}" srcId="{51794F7D-3610-4357-9DC0-276B91C6EF60}" destId="{BCE06220-C1CA-4BAA-972C-FFD2C26BF002}" srcOrd="0" destOrd="0" parTransId="{34D1ABBC-B808-428A-9C0D-5266B10EE9B1}" sibTransId="{C26A61B6-082F-4672-B804-78A791774128}"/>
    <dgm:cxn modelId="{D9827994-41E7-4572-8A93-64022FBCB4E0}" srcId="{B6E32A9C-338D-42BF-85EB-967E5957023A}" destId="{24517215-F0C1-40D0-B6AC-AA4D506F63C2}" srcOrd="0" destOrd="0" parTransId="{99BFB870-656D-465D-B5F8-7B28FB0E2BDB}" sibTransId="{A4AA0199-7CEF-459E-B99C-DDE000FC6B77}"/>
    <dgm:cxn modelId="{BB092CEE-E761-4E1B-8EB2-A66E369126CA}" srcId="{E86B47B1-D65A-480C-823F-51E5A03DE606}" destId="{EABA9E9B-A9B1-4CD0-B1E6-B9E6CE987810}" srcOrd="2" destOrd="0" parTransId="{2742504E-2D97-45EA-993B-AD5601CC3579}" sibTransId="{92916037-B4F5-478E-A736-2CDB2E9472CA}"/>
    <dgm:cxn modelId="{3473D153-8ACC-4CF3-A4FD-379604A9752C}" type="presOf" srcId="{EABA9E9B-A9B1-4CD0-B1E6-B9E6CE987810}" destId="{88D59F4C-645B-402F-BDB8-2089401408BB}" srcOrd="0" destOrd="0" presId="urn:microsoft.com/office/officeart/2005/8/layout/chevron2"/>
    <dgm:cxn modelId="{59D7D939-3184-4581-9B3B-5E03E1F6F70A}" srcId="{E86B47B1-D65A-480C-823F-51E5A03DE606}" destId="{BD561948-EF59-4C86-A898-BA853FC75D7A}" srcOrd="7" destOrd="0" parTransId="{7A0AA52E-5622-4385-93F6-38401E112A16}" sibTransId="{23ACFF29-3450-4439-805D-D2D7E134087C}"/>
    <dgm:cxn modelId="{D6CFBE9C-E638-4E81-AAE5-444579754D99}" srcId="{E86B47B1-D65A-480C-823F-51E5A03DE606}" destId="{E669803A-D29B-4555-BDBA-AFCBBC5F973B}" srcOrd="8" destOrd="0" parTransId="{89BBC178-9077-4E89-830E-A58977D09AFC}" sibTransId="{1CA45F24-E7C6-4401-8F32-958E09EE081B}"/>
    <dgm:cxn modelId="{7A583483-DA62-458D-B88A-DE474764037C}" srcId="{EC32845E-3C84-4D4E-9831-C482D8B8FF82}" destId="{AA5A4688-C85B-45A9-A8BC-74EE0371831E}" srcOrd="0" destOrd="0" parTransId="{BCE185F5-3142-453B-A87A-35E6374CE4E0}" sibTransId="{1776C935-7C0B-495C-A255-2E1FAB4D2789}"/>
    <dgm:cxn modelId="{FA81F7A8-103A-4D57-956C-CCDB385921E5}" srcId="{E669803A-D29B-4555-BDBA-AFCBBC5F973B}" destId="{CEA0B2AD-CFAB-40E4-977C-2D1B2E3E94A5}" srcOrd="0" destOrd="0" parTransId="{B1800D93-2A83-4A83-AADA-86B31289BFBF}" sibTransId="{433F9B63-DA9F-460A-98EB-498D6A0B1470}"/>
    <dgm:cxn modelId="{CA9DFE52-E6F1-4A85-BA18-D604A2B8C5BA}" srcId="{E86B47B1-D65A-480C-823F-51E5A03DE606}" destId="{EC32845E-3C84-4D4E-9831-C482D8B8FF82}" srcOrd="5" destOrd="0" parTransId="{13BC3ABA-9C44-40CB-A515-058470E6DC4E}" sibTransId="{5184FFAA-FA10-4D20-B590-0F7D833EDE3A}"/>
    <dgm:cxn modelId="{61B077AA-2467-43D5-B577-4B74CFB6D29F}" srcId="{E86B47B1-D65A-480C-823F-51E5A03DE606}" destId="{51794F7D-3610-4357-9DC0-276B91C6EF60}" srcOrd="3" destOrd="0" parTransId="{A555DFA9-2F7C-45F4-9B90-C37F23B31045}" sibTransId="{6CA3918F-A4E1-4576-90F0-9D74F4D77159}"/>
    <dgm:cxn modelId="{24B1D15B-D683-49BD-A9B2-815BC8DAA7EE}" type="presOf" srcId="{BD561948-EF59-4C86-A898-BA853FC75D7A}" destId="{F216AA24-B16D-405C-8082-232149F7F400}" srcOrd="0" destOrd="0" presId="urn:microsoft.com/office/officeart/2005/8/layout/chevron2"/>
    <dgm:cxn modelId="{1E144D17-E846-4A69-A0F1-E68629CFA47E}" srcId="{BD561948-EF59-4C86-A898-BA853FC75D7A}" destId="{1EEE95B3-F71D-48B8-8D40-B7C7B76658A6}" srcOrd="0" destOrd="0" parTransId="{DF55AC2A-85A5-4496-AFAE-849F4C083105}" sibTransId="{2484E378-8180-4E1B-988E-00564E4EF850}"/>
    <dgm:cxn modelId="{4A86AB7E-DD67-4566-864A-EED7663D2EE3}" srcId="{E86B47B1-D65A-480C-823F-51E5A03DE606}" destId="{AAAAB30A-A272-48A7-9385-C5EADB2738A2}" srcOrd="0" destOrd="0" parTransId="{C4E03E5B-8E03-4DC5-A85A-7D83B7A65987}" sibTransId="{0680CB67-8295-490C-9C2C-C85919DA0300}"/>
    <dgm:cxn modelId="{12B8E87B-8FD1-47CE-9789-F22955DFB731}" srcId="{AAAAB30A-A272-48A7-9385-C5EADB2738A2}" destId="{C2582E1E-16E5-41BA-AE96-73D4B0B1CCD7}" srcOrd="0" destOrd="0" parTransId="{422143B3-0455-4406-B089-54E10F2E34FF}" sibTransId="{0371C590-6F67-4FE9-B072-9396B7F053B9}"/>
    <dgm:cxn modelId="{FB91205C-383A-4C55-94A8-52DFDB300F7A}" type="presOf" srcId="{BCE06220-C1CA-4BAA-972C-FFD2C26BF002}" destId="{7E4C3A00-CD3A-4009-B3A0-4B40F486323B}" srcOrd="0" destOrd="0" presId="urn:microsoft.com/office/officeart/2005/8/layout/chevron2"/>
    <dgm:cxn modelId="{92CB7254-AD12-40E6-9657-BA98E92EA937}" type="presParOf" srcId="{A1F8D01E-0B23-41E7-B479-DF8F102203A7}" destId="{69D29372-ED05-4B3A-8CCD-FA8CCB34CCF8}" srcOrd="0" destOrd="0" presId="urn:microsoft.com/office/officeart/2005/8/layout/chevron2"/>
    <dgm:cxn modelId="{73B761E4-BC05-4918-8342-4D260AAA19CE}" type="presParOf" srcId="{69D29372-ED05-4B3A-8CCD-FA8CCB34CCF8}" destId="{0C49B02E-D4FE-4686-B093-C596B2DEED78}" srcOrd="0" destOrd="0" presId="urn:microsoft.com/office/officeart/2005/8/layout/chevron2"/>
    <dgm:cxn modelId="{7805AF78-1D7D-42F8-8001-1B678140CE6C}" type="presParOf" srcId="{69D29372-ED05-4B3A-8CCD-FA8CCB34CCF8}" destId="{D94A8CB0-ECB5-43E1-AB5A-195F1F068E3B}" srcOrd="1" destOrd="0" presId="urn:microsoft.com/office/officeart/2005/8/layout/chevron2"/>
    <dgm:cxn modelId="{8FB7947A-AAC0-4627-9F4E-9A8740AC1CC8}" type="presParOf" srcId="{A1F8D01E-0B23-41E7-B479-DF8F102203A7}" destId="{06755AA5-1C44-409D-BC34-4A8B265CFBC5}" srcOrd="1" destOrd="0" presId="urn:microsoft.com/office/officeart/2005/8/layout/chevron2"/>
    <dgm:cxn modelId="{90909822-8377-4A6C-A472-65196D439E47}" type="presParOf" srcId="{A1F8D01E-0B23-41E7-B479-DF8F102203A7}" destId="{31C69AC3-A946-4CFC-A397-B8E4C0CDA47C}" srcOrd="2" destOrd="0" presId="urn:microsoft.com/office/officeart/2005/8/layout/chevron2"/>
    <dgm:cxn modelId="{567189DF-A181-49E6-8B28-270D83D29F53}" type="presParOf" srcId="{31C69AC3-A946-4CFC-A397-B8E4C0CDA47C}" destId="{55E5F417-E7BF-4398-BB2C-A062ED87620D}" srcOrd="0" destOrd="0" presId="urn:microsoft.com/office/officeart/2005/8/layout/chevron2"/>
    <dgm:cxn modelId="{AC7C7A2F-DC88-4D70-B8A1-ADC56D8985F5}" type="presParOf" srcId="{31C69AC3-A946-4CFC-A397-B8E4C0CDA47C}" destId="{1DCF97C4-06AC-49DF-8519-BB0EECEF541F}" srcOrd="1" destOrd="0" presId="urn:microsoft.com/office/officeart/2005/8/layout/chevron2"/>
    <dgm:cxn modelId="{FEE3FA58-D779-4D95-84EE-C10AF006FE36}" type="presParOf" srcId="{A1F8D01E-0B23-41E7-B479-DF8F102203A7}" destId="{A068047D-43E1-4F37-9684-60DE7B16E39D}" srcOrd="3" destOrd="0" presId="urn:microsoft.com/office/officeart/2005/8/layout/chevron2"/>
    <dgm:cxn modelId="{13BA014E-A072-4310-94FA-0BEF54B128B0}" type="presParOf" srcId="{A1F8D01E-0B23-41E7-B479-DF8F102203A7}" destId="{F8E02F49-F49B-41D2-9EAF-D1D98D3A96C7}" srcOrd="4" destOrd="0" presId="urn:microsoft.com/office/officeart/2005/8/layout/chevron2"/>
    <dgm:cxn modelId="{B96BE1CB-31A0-4773-8E9A-3D447B54BFD7}" type="presParOf" srcId="{F8E02F49-F49B-41D2-9EAF-D1D98D3A96C7}" destId="{88D59F4C-645B-402F-BDB8-2089401408BB}" srcOrd="0" destOrd="0" presId="urn:microsoft.com/office/officeart/2005/8/layout/chevron2"/>
    <dgm:cxn modelId="{E1008382-4FAE-4995-982E-8F137FA7A433}" type="presParOf" srcId="{F8E02F49-F49B-41D2-9EAF-D1D98D3A96C7}" destId="{64E6AF9F-6857-4DA1-8CFB-90C601F49554}" srcOrd="1" destOrd="0" presId="urn:microsoft.com/office/officeart/2005/8/layout/chevron2"/>
    <dgm:cxn modelId="{1FFB5C6C-7AFC-41EF-A213-63ADEE5B6F97}" type="presParOf" srcId="{A1F8D01E-0B23-41E7-B479-DF8F102203A7}" destId="{AF92E966-1A6E-42D3-AE56-6D242EEA42B8}" srcOrd="5" destOrd="0" presId="urn:microsoft.com/office/officeart/2005/8/layout/chevron2"/>
    <dgm:cxn modelId="{775A07EF-2670-43EF-9D99-3C960BF21456}" type="presParOf" srcId="{A1F8D01E-0B23-41E7-B479-DF8F102203A7}" destId="{3D5E9965-75E3-4E18-995A-E084F1D16928}" srcOrd="6" destOrd="0" presId="urn:microsoft.com/office/officeart/2005/8/layout/chevron2"/>
    <dgm:cxn modelId="{25BAC4BD-0822-49B4-BF95-20416715BA98}" type="presParOf" srcId="{3D5E9965-75E3-4E18-995A-E084F1D16928}" destId="{189418A6-9D0C-4B33-BD52-8AEBE5D9C67B}" srcOrd="0" destOrd="0" presId="urn:microsoft.com/office/officeart/2005/8/layout/chevron2"/>
    <dgm:cxn modelId="{E677D4D8-DE2D-4A8C-B5CE-47A238579FF3}" type="presParOf" srcId="{3D5E9965-75E3-4E18-995A-E084F1D16928}" destId="{7E4C3A00-CD3A-4009-B3A0-4B40F486323B}" srcOrd="1" destOrd="0" presId="urn:microsoft.com/office/officeart/2005/8/layout/chevron2"/>
    <dgm:cxn modelId="{89A3B3DC-3BE4-4BF9-A72F-68B80CD22152}" type="presParOf" srcId="{A1F8D01E-0B23-41E7-B479-DF8F102203A7}" destId="{8E472D75-2B5E-4675-941B-76EAD6DDB9AB}" srcOrd="7" destOrd="0" presId="urn:microsoft.com/office/officeart/2005/8/layout/chevron2"/>
    <dgm:cxn modelId="{D8D1CD45-95A0-4805-BF6B-883495D53BCE}" type="presParOf" srcId="{A1F8D01E-0B23-41E7-B479-DF8F102203A7}" destId="{A74B5597-CF04-4B7D-8F05-30CDB295462A}" srcOrd="8" destOrd="0" presId="urn:microsoft.com/office/officeart/2005/8/layout/chevron2"/>
    <dgm:cxn modelId="{4B8595EF-4E80-408D-92C3-C1DDFC2CD2D3}" type="presParOf" srcId="{A74B5597-CF04-4B7D-8F05-30CDB295462A}" destId="{A84B8A19-73A3-4F42-8AE4-6D1D5C3E12CE}" srcOrd="0" destOrd="0" presId="urn:microsoft.com/office/officeart/2005/8/layout/chevron2"/>
    <dgm:cxn modelId="{3E46E6BF-CC17-4555-8168-E13F661B0B0D}" type="presParOf" srcId="{A74B5597-CF04-4B7D-8F05-30CDB295462A}" destId="{BF04FCBD-A670-424C-B770-8A1FB9BE4A23}" srcOrd="1" destOrd="0" presId="urn:microsoft.com/office/officeart/2005/8/layout/chevron2"/>
    <dgm:cxn modelId="{630A561F-B517-44AF-BD22-6B83F6A87E1C}" type="presParOf" srcId="{A1F8D01E-0B23-41E7-B479-DF8F102203A7}" destId="{9DBDCABE-96CE-4DCD-8DCA-769ED7E35831}" srcOrd="9" destOrd="0" presId="urn:microsoft.com/office/officeart/2005/8/layout/chevron2"/>
    <dgm:cxn modelId="{2B2FE742-EBBB-453F-B0B7-DF2DDBD4F6B3}" type="presParOf" srcId="{A1F8D01E-0B23-41E7-B479-DF8F102203A7}" destId="{A72004F5-7C21-4203-9195-CB48D70F0661}" srcOrd="10" destOrd="0" presId="urn:microsoft.com/office/officeart/2005/8/layout/chevron2"/>
    <dgm:cxn modelId="{BB3F13BA-82E5-4C3B-B3A5-9CB91AD1BF1E}" type="presParOf" srcId="{A72004F5-7C21-4203-9195-CB48D70F0661}" destId="{0CC9FDC8-A958-4948-9307-8855A76C964A}" srcOrd="0" destOrd="0" presId="urn:microsoft.com/office/officeart/2005/8/layout/chevron2"/>
    <dgm:cxn modelId="{22D30EF4-E6C2-4C51-819F-574E88563698}" type="presParOf" srcId="{A72004F5-7C21-4203-9195-CB48D70F0661}" destId="{2208422F-4DA8-4FB4-B933-F3B767F69F75}" srcOrd="1" destOrd="0" presId="urn:microsoft.com/office/officeart/2005/8/layout/chevron2"/>
    <dgm:cxn modelId="{33896E3C-0203-402A-9FD2-84B649349587}" type="presParOf" srcId="{A1F8D01E-0B23-41E7-B479-DF8F102203A7}" destId="{78DB35E7-A32A-4E27-9873-ED20C2011DF3}" srcOrd="11" destOrd="0" presId="urn:microsoft.com/office/officeart/2005/8/layout/chevron2"/>
    <dgm:cxn modelId="{08F19A9D-92DF-44F1-BC54-7375AE3DD07A}" type="presParOf" srcId="{A1F8D01E-0B23-41E7-B479-DF8F102203A7}" destId="{23385F29-D2D2-4A92-ACD5-79ABD4779CBF}" srcOrd="12" destOrd="0" presId="urn:microsoft.com/office/officeart/2005/8/layout/chevron2"/>
    <dgm:cxn modelId="{075FD4E1-F8A8-49F7-BE53-A2FF749B3CD2}" type="presParOf" srcId="{23385F29-D2D2-4A92-ACD5-79ABD4779CBF}" destId="{61361FE6-0056-46DA-93FD-CAF6B00086E3}" srcOrd="0" destOrd="0" presId="urn:microsoft.com/office/officeart/2005/8/layout/chevron2"/>
    <dgm:cxn modelId="{EF6B6020-635A-48BC-8E0D-1665EDDE26A6}" type="presParOf" srcId="{23385F29-D2D2-4A92-ACD5-79ABD4779CBF}" destId="{B3F7C26F-0E43-4702-8351-176CCF751A61}" srcOrd="1" destOrd="0" presId="urn:microsoft.com/office/officeart/2005/8/layout/chevron2"/>
    <dgm:cxn modelId="{FE707CB7-C75F-46DC-AD04-06E379AD6166}" type="presParOf" srcId="{A1F8D01E-0B23-41E7-B479-DF8F102203A7}" destId="{F5010F5E-43DD-435A-8E5F-25646D84B8C1}" srcOrd="13" destOrd="0" presId="urn:microsoft.com/office/officeart/2005/8/layout/chevron2"/>
    <dgm:cxn modelId="{7A5742BA-9D54-44E0-9CD6-A40B084C2960}" type="presParOf" srcId="{A1F8D01E-0B23-41E7-B479-DF8F102203A7}" destId="{97255C39-35A2-483C-9A4B-734FB70634E1}" srcOrd="14" destOrd="0" presId="urn:microsoft.com/office/officeart/2005/8/layout/chevron2"/>
    <dgm:cxn modelId="{189D7AA0-74B9-4CB6-8F2E-C1709FE13F01}" type="presParOf" srcId="{97255C39-35A2-483C-9A4B-734FB70634E1}" destId="{F216AA24-B16D-405C-8082-232149F7F400}" srcOrd="0" destOrd="0" presId="urn:microsoft.com/office/officeart/2005/8/layout/chevron2"/>
    <dgm:cxn modelId="{3122756C-8749-4C0E-ACA2-86290A11A4CF}" type="presParOf" srcId="{97255C39-35A2-483C-9A4B-734FB70634E1}" destId="{8597C1D3-288C-4605-8DDE-B9BCEC3AB2A9}" srcOrd="1" destOrd="0" presId="urn:microsoft.com/office/officeart/2005/8/layout/chevron2"/>
    <dgm:cxn modelId="{64AF301F-3A02-4EED-A875-35A73619A792}" type="presParOf" srcId="{A1F8D01E-0B23-41E7-B479-DF8F102203A7}" destId="{C7488192-E77B-490F-8DF8-F18AFEF50565}" srcOrd="15" destOrd="0" presId="urn:microsoft.com/office/officeart/2005/8/layout/chevron2"/>
    <dgm:cxn modelId="{9F1B5723-A6C2-4CE7-AD66-7F114D6938C9}" type="presParOf" srcId="{A1F8D01E-0B23-41E7-B479-DF8F102203A7}" destId="{E0B3220C-2C55-4F20-8887-9FE147351342}" srcOrd="16" destOrd="0" presId="urn:microsoft.com/office/officeart/2005/8/layout/chevron2"/>
    <dgm:cxn modelId="{91AFA90A-3735-400F-91AC-A329E16787AF}" type="presParOf" srcId="{E0B3220C-2C55-4F20-8887-9FE147351342}" destId="{7F10DD63-FECD-47E4-ABF1-D48BE7FD56E2}" srcOrd="0" destOrd="0" presId="urn:microsoft.com/office/officeart/2005/8/layout/chevron2"/>
    <dgm:cxn modelId="{E0FB3A34-0CA5-4FD5-819C-FCA50B0D9B02}" type="presParOf" srcId="{E0B3220C-2C55-4F20-8887-9FE147351342}" destId="{76D40FFE-F374-4900-8854-89D75B27B1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1AA5F-4926-448E-9ABA-087241A5C2DD}" type="doc">
      <dgm:prSet loTypeId="urn:microsoft.com/office/officeart/2005/8/layout/chevron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70A1F04-B9CA-415D-B4C7-B19B1A652F7D}">
      <dgm:prSet phldrT="[Текст]" custT="1"/>
      <dgm:spPr/>
      <dgm:t>
        <a:bodyPr/>
        <a:lstStyle/>
        <a:p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24028751-F119-433C-B893-4CA4CDF5CE62}" type="parTrans" cxnId="{176F4A1B-9A4F-494F-937F-83625BA7E440}">
      <dgm:prSet/>
      <dgm:spPr/>
      <dgm:t>
        <a:bodyPr/>
        <a:lstStyle/>
        <a:p>
          <a:endParaRPr lang="ru-RU"/>
        </a:p>
      </dgm:t>
    </dgm:pt>
    <dgm:pt modelId="{B9539B59-02E6-42F0-BAA5-D81B8E91A8F5}" type="sibTrans" cxnId="{176F4A1B-9A4F-494F-937F-83625BA7E440}">
      <dgm:prSet/>
      <dgm:spPr/>
      <dgm:t>
        <a:bodyPr/>
        <a:lstStyle/>
        <a:p>
          <a:endParaRPr lang="ru-RU"/>
        </a:p>
      </dgm:t>
    </dgm:pt>
    <dgm:pt modelId="{0209E24B-AECD-48A1-9821-7C7A7F430F9E}">
      <dgm:prSet phldrT="[Текст]" custT="1"/>
      <dgm:spPr/>
      <dgm:t>
        <a:bodyPr/>
        <a:lstStyle/>
        <a:p>
          <a:r>
            <a:rPr lang="ru-RU" sz="1600" b="0" dirty="0" smtClean="0">
              <a:latin typeface="Arial" pitchFamily="34" charset="0"/>
              <a:cs typeface="Arial" pitchFamily="34" charset="0"/>
            </a:rPr>
            <a:t>повысить уровень </a:t>
          </a:r>
          <a:r>
            <a:rPr lang="ru-RU" sz="1600" b="0" dirty="0" smtClean="0">
              <a:latin typeface="Arial" pitchFamily="34" charset="0"/>
              <a:cs typeface="Arial" pitchFamily="34" charset="0"/>
            </a:rPr>
            <a:t>социальной адаптации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в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онлайн-среде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людей старшего поколения, </a:t>
          </a:r>
          <a:r>
            <a:rPr lang="ru-RU" sz="1600" b="0" dirty="0" smtClean="0">
              <a:latin typeface="Arial" pitchFamily="34" charset="0"/>
              <a:cs typeface="Arial" pitchFamily="34" charset="0"/>
            </a:rPr>
            <a:t>в том числе с ограничением жизнедеятельности;</a:t>
          </a:r>
          <a:endParaRPr lang="ru-RU" sz="1600" b="0" dirty="0">
            <a:latin typeface="Arial" pitchFamily="34" charset="0"/>
            <a:cs typeface="Arial" pitchFamily="34" charset="0"/>
          </a:endParaRPr>
        </a:p>
      </dgm:t>
    </dgm:pt>
    <dgm:pt modelId="{D5A16AB2-DEB1-4010-8162-7F6489819B48}" type="parTrans" cxnId="{429C13F9-F810-46F7-8C42-3C34680E8D0D}">
      <dgm:prSet/>
      <dgm:spPr/>
      <dgm:t>
        <a:bodyPr/>
        <a:lstStyle/>
        <a:p>
          <a:endParaRPr lang="ru-RU"/>
        </a:p>
      </dgm:t>
    </dgm:pt>
    <dgm:pt modelId="{EA76C2CC-15EE-4E8E-9B5C-BEBDE5BC2261}" type="sibTrans" cxnId="{429C13F9-F810-46F7-8C42-3C34680E8D0D}">
      <dgm:prSet/>
      <dgm:spPr/>
      <dgm:t>
        <a:bodyPr/>
        <a:lstStyle/>
        <a:p>
          <a:endParaRPr lang="ru-RU"/>
        </a:p>
      </dgm:t>
    </dgm:pt>
    <dgm:pt modelId="{D260892B-6AE7-438F-A03C-A410B4280151}">
      <dgm:prSet/>
      <dgm:spPr/>
      <dgm:t>
        <a:bodyPr/>
        <a:lstStyle/>
        <a:p>
          <a:endParaRPr lang="ru-RU" dirty="0"/>
        </a:p>
      </dgm:t>
    </dgm:pt>
    <dgm:pt modelId="{FC097DB9-94A0-457D-B7FD-2889EF94EF9A}" type="parTrans" cxnId="{428F0C3A-39B8-48FC-BF19-FD0DF5369A54}">
      <dgm:prSet/>
      <dgm:spPr/>
      <dgm:t>
        <a:bodyPr/>
        <a:lstStyle/>
        <a:p>
          <a:endParaRPr lang="ru-RU"/>
        </a:p>
      </dgm:t>
    </dgm:pt>
    <dgm:pt modelId="{EC63E98B-F86C-4467-B21F-8E034D5A30BF}" type="sibTrans" cxnId="{428F0C3A-39B8-48FC-BF19-FD0DF5369A54}">
      <dgm:prSet/>
      <dgm:spPr/>
      <dgm:t>
        <a:bodyPr/>
        <a:lstStyle/>
        <a:p>
          <a:endParaRPr lang="ru-RU"/>
        </a:p>
      </dgm:t>
    </dgm:pt>
    <dgm:pt modelId="{04FA935F-CAEF-4423-B68F-FA2B5853249C}">
      <dgm:prSet/>
      <dgm:spPr/>
      <dgm:t>
        <a:bodyPr/>
        <a:lstStyle/>
        <a:p>
          <a:endParaRPr lang="ru-RU" dirty="0"/>
        </a:p>
      </dgm:t>
    </dgm:pt>
    <dgm:pt modelId="{E50E4215-6527-49F6-8442-39F726DB3837}" type="parTrans" cxnId="{580CCFF9-9834-4146-8C6B-34C32A018378}">
      <dgm:prSet/>
      <dgm:spPr/>
      <dgm:t>
        <a:bodyPr/>
        <a:lstStyle/>
        <a:p>
          <a:endParaRPr lang="ru-RU"/>
        </a:p>
      </dgm:t>
    </dgm:pt>
    <dgm:pt modelId="{056844FC-25FA-4575-8F79-BACDE76515C6}" type="sibTrans" cxnId="{580CCFF9-9834-4146-8C6B-34C32A018378}">
      <dgm:prSet/>
      <dgm:spPr/>
      <dgm:t>
        <a:bodyPr/>
        <a:lstStyle/>
        <a:p>
          <a:endParaRPr lang="ru-RU"/>
        </a:p>
      </dgm:t>
    </dgm:pt>
    <dgm:pt modelId="{EBC21E06-55FB-4E1E-90B6-C2B5117D61B7}">
      <dgm:prSet phldrT="[Текст]" custT="1"/>
      <dgm:spPr/>
      <dgm:t>
        <a:bodyPr/>
        <a:lstStyle/>
        <a:p>
          <a:r>
            <a:rPr lang="ru-RU" sz="1600" b="0" dirty="0" smtClean="0">
              <a:latin typeface="Arial" pitchFamily="34" charset="0"/>
              <a:cs typeface="Arial" pitchFamily="34" charset="0"/>
            </a:rPr>
            <a:t>увеличить количество людей старшего поколения, </a:t>
          </a:r>
          <a:r>
            <a:rPr lang="ru-RU" sz="1600" b="0" dirty="0" smtClean="0">
              <a:latin typeface="Arial" pitchFamily="34" charset="0"/>
              <a:cs typeface="Arial" pitchFamily="34" charset="0"/>
            </a:rPr>
            <a:t>в том числе с ограничением жизнедеятельности, самостоятельно получающих государственные и муниципальные электронные услуги;</a:t>
          </a:r>
          <a:endParaRPr lang="ru-RU" sz="1600" b="0" dirty="0"/>
        </a:p>
      </dgm:t>
    </dgm:pt>
    <dgm:pt modelId="{B1A2BF67-AE44-4139-B1C4-DCA8F78DE155}" type="parTrans" cxnId="{2E058DD9-D6A6-415F-BA6E-B24F268E64FF}">
      <dgm:prSet/>
      <dgm:spPr/>
      <dgm:t>
        <a:bodyPr/>
        <a:lstStyle/>
        <a:p>
          <a:endParaRPr lang="ru-RU"/>
        </a:p>
      </dgm:t>
    </dgm:pt>
    <dgm:pt modelId="{C669263A-73DB-4148-A149-C01938B6868D}" type="sibTrans" cxnId="{2E058DD9-D6A6-415F-BA6E-B24F268E64FF}">
      <dgm:prSet/>
      <dgm:spPr/>
      <dgm:t>
        <a:bodyPr/>
        <a:lstStyle/>
        <a:p>
          <a:endParaRPr lang="ru-RU"/>
        </a:p>
      </dgm:t>
    </dgm:pt>
    <dgm:pt modelId="{CAA839F8-4886-4736-B7A2-9E26288CD6A1}">
      <dgm:prSet phldrT="[Текст]" custT="1"/>
      <dgm:spPr/>
      <dgm:t>
        <a:bodyPr/>
        <a:lstStyle/>
        <a:p>
          <a:r>
            <a:rPr lang="ru-RU" sz="1600" b="0" dirty="0" smtClean="0">
              <a:latin typeface="Arial" pitchFamily="34" charset="0"/>
              <a:cs typeface="Arial" pitchFamily="34" charset="0"/>
            </a:rPr>
            <a:t>актуализировать знания людей старшего поколения, </a:t>
          </a:r>
          <a:r>
            <a:rPr lang="ru-RU" sz="1600" b="0" dirty="0" smtClean="0">
              <a:latin typeface="Arial" pitchFamily="34" charset="0"/>
              <a:cs typeface="Arial" pitchFamily="34" charset="0"/>
            </a:rPr>
            <a:t>в том числе с ограничением жизнедеятельности, полученные </a:t>
          </a:r>
          <a:r>
            <a:rPr lang="ru-RU" sz="1600" b="0" dirty="0" smtClean="0">
              <a:latin typeface="Arial" pitchFamily="34" charset="0"/>
              <a:cs typeface="Arial" pitchFamily="34" charset="0"/>
            </a:rPr>
            <a:t>в процессе овладения информационной и компьютерной грамотностью;</a:t>
          </a:r>
          <a:endParaRPr lang="ru-RU" sz="1600" b="0" dirty="0"/>
        </a:p>
      </dgm:t>
    </dgm:pt>
    <dgm:pt modelId="{6E26C821-1363-4A81-B2BF-05F2427A0126}" type="parTrans" cxnId="{0EB8C522-DA51-425C-A3F4-78424107DB13}">
      <dgm:prSet/>
      <dgm:spPr/>
      <dgm:t>
        <a:bodyPr/>
        <a:lstStyle/>
        <a:p>
          <a:endParaRPr lang="ru-RU"/>
        </a:p>
      </dgm:t>
    </dgm:pt>
    <dgm:pt modelId="{89D46B08-B4FC-4572-BFC5-8A75246DDC5C}" type="sibTrans" cxnId="{0EB8C522-DA51-425C-A3F4-78424107DB13}">
      <dgm:prSet/>
      <dgm:spPr/>
      <dgm:t>
        <a:bodyPr/>
        <a:lstStyle/>
        <a:p>
          <a:endParaRPr lang="ru-RU"/>
        </a:p>
      </dgm:t>
    </dgm:pt>
    <dgm:pt modelId="{9A43D846-2F90-4FA5-A0D5-D1FD3343D9B5}">
      <dgm:prSet phldrT="[Текст]"/>
      <dgm:spPr/>
      <dgm:t>
        <a:bodyPr/>
        <a:lstStyle/>
        <a:p>
          <a:endParaRPr lang="ru-RU" dirty="0"/>
        </a:p>
      </dgm:t>
    </dgm:pt>
    <dgm:pt modelId="{581DEB59-CC39-4F94-84FA-FE4AFF1F211E}" type="parTrans" cxnId="{B9B99086-3864-4C37-849B-BCD17C4B30DF}">
      <dgm:prSet/>
      <dgm:spPr/>
      <dgm:t>
        <a:bodyPr/>
        <a:lstStyle/>
        <a:p>
          <a:endParaRPr lang="ru-RU"/>
        </a:p>
      </dgm:t>
    </dgm:pt>
    <dgm:pt modelId="{D949408C-BD84-408F-B0E4-C9A50D2F6256}" type="sibTrans" cxnId="{B9B99086-3864-4C37-849B-BCD17C4B30DF}">
      <dgm:prSet/>
      <dgm:spPr/>
      <dgm:t>
        <a:bodyPr/>
        <a:lstStyle/>
        <a:p>
          <a:endParaRPr lang="ru-RU"/>
        </a:p>
      </dgm:t>
    </dgm:pt>
    <dgm:pt modelId="{605D7EAB-E2AF-4BB3-A82C-F03A71D34976}">
      <dgm:prSet phldrT="[Текст]" custT="1"/>
      <dgm:spPr/>
      <dgm:t>
        <a:bodyPr/>
        <a:lstStyle/>
        <a:p>
          <a:r>
            <a:rPr lang="ru-RU" sz="1600" b="0" dirty="0" smtClean="0">
              <a:latin typeface="Arial" pitchFamily="34" charset="0"/>
              <a:cs typeface="Arial" pitchFamily="34" charset="0"/>
            </a:rPr>
            <a:t>развить информационно-технологическую инфраструктуру муниципальных библиотек;</a:t>
          </a:r>
          <a:endParaRPr lang="ru-RU" sz="1600" b="0" dirty="0"/>
        </a:p>
      </dgm:t>
    </dgm:pt>
    <dgm:pt modelId="{8088E118-A9F0-436C-9C8C-97ECE875D785}" type="parTrans" cxnId="{788193C7-34D2-46C5-BA07-0A08BE3457D9}">
      <dgm:prSet/>
      <dgm:spPr/>
      <dgm:t>
        <a:bodyPr/>
        <a:lstStyle/>
        <a:p>
          <a:endParaRPr lang="ru-RU"/>
        </a:p>
      </dgm:t>
    </dgm:pt>
    <dgm:pt modelId="{8675D28B-6759-4508-BE8E-906863DB0A9B}" type="sibTrans" cxnId="{788193C7-34D2-46C5-BA07-0A08BE3457D9}">
      <dgm:prSet/>
      <dgm:spPr/>
      <dgm:t>
        <a:bodyPr/>
        <a:lstStyle/>
        <a:p>
          <a:endParaRPr lang="ru-RU"/>
        </a:p>
      </dgm:t>
    </dgm:pt>
    <dgm:pt modelId="{D3DB7EDA-B0DF-4752-A3B0-01D79FB1D94F}">
      <dgm:prSet phldrT="[Текст]"/>
      <dgm:spPr/>
      <dgm:t>
        <a:bodyPr/>
        <a:lstStyle/>
        <a:p>
          <a:endParaRPr lang="ru-RU" dirty="0"/>
        </a:p>
      </dgm:t>
    </dgm:pt>
    <dgm:pt modelId="{9224CC12-53DB-4F95-9FE8-4722722461DD}" type="parTrans" cxnId="{F6879F39-7E8D-4C63-81F1-019BD3131490}">
      <dgm:prSet/>
      <dgm:spPr/>
      <dgm:t>
        <a:bodyPr/>
        <a:lstStyle/>
        <a:p>
          <a:endParaRPr lang="ru-RU"/>
        </a:p>
      </dgm:t>
    </dgm:pt>
    <dgm:pt modelId="{CF829255-7A74-4CB6-B0B2-142468D03881}" type="sibTrans" cxnId="{F6879F39-7E8D-4C63-81F1-019BD3131490}">
      <dgm:prSet/>
      <dgm:spPr/>
      <dgm:t>
        <a:bodyPr/>
        <a:lstStyle/>
        <a:p>
          <a:endParaRPr lang="ru-RU"/>
        </a:p>
      </dgm:t>
    </dgm:pt>
    <dgm:pt modelId="{4D2BE33E-4C52-4961-8E31-24252D49F7DA}">
      <dgm:prSet phldrT="[Текст]" custT="1"/>
      <dgm:spPr/>
      <dgm:t>
        <a:bodyPr/>
        <a:lstStyle/>
        <a:p>
          <a:pPr algn="l"/>
          <a:r>
            <a:rPr lang="ru-RU" sz="1600" b="0" dirty="0" smtClean="0">
              <a:latin typeface="Arial" pitchFamily="34" charset="0"/>
              <a:cs typeface="Arial" pitchFamily="34" charset="0"/>
            </a:rPr>
            <a:t>увеличить количество библиотечных специалистов,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имеющих навык работы с мобильными устройствами, портативными ПК,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девайсами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и ведущих индивидуальные занятия по повышению информационной и компьютерной грамотности людей старшего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поколения.</a:t>
          </a:r>
          <a:endParaRPr lang="ru-RU" sz="1600" b="0" dirty="0">
            <a:latin typeface="Arial" pitchFamily="34" charset="0"/>
            <a:cs typeface="Arial" pitchFamily="34" charset="0"/>
          </a:endParaRPr>
        </a:p>
      </dgm:t>
    </dgm:pt>
    <dgm:pt modelId="{BDFFF6AF-3CF4-4EB5-AB6B-02676F18AB28}" type="parTrans" cxnId="{3A07BE47-AB88-4C26-BBE0-70B052B83FF2}">
      <dgm:prSet/>
      <dgm:spPr/>
      <dgm:t>
        <a:bodyPr/>
        <a:lstStyle/>
        <a:p>
          <a:endParaRPr lang="ru-RU"/>
        </a:p>
      </dgm:t>
    </dgm:pt>
    <dgm:pt modelId="{A2C58FF2-491F-4040-9ACE-343C6B40F139}" type="sibTrans" cxnId="{3A07BE47-AB88-4C26-BBE0-70B052B83FF2}">
      <dgm:prSet/>
      <dgm:spPr/>
      <dgm:t>
        <a:bodyPr/>
        <a:lstStyle/>
        <a:p>
          <a:endParaRPr lang="ru-RU"/>
        </a:p>
      </dgm:t>
    </dgm:pt>
    <dgm:pt modelId="{E1B9DA05-3E5D-4604-92D1-976AA67C8414}" type="pres">
      <dgm:prSet presAssocID="{06E1AA5F-4926-448E-9ABA-087241A5C2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573BE7-9747-4998-8071-786BD6BD6FA0}" type="pres">
      <dgm:prSet presAssocID="{470A1F04-B9CA-415D-B4C7-B19B1A652F7D}" presName="composite" presStyleCnt="0"/>
      <dgm:spPr/>
    </dgm:pt>
    <dgm:pt modelId="{BA27E689-A090-489F-AE41-D41134CD7E13}" type="pres">
      <dgm:prSet presAssocID="{470A1F04-B9CA-415D-B4C7-B19B1A652F7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01AD1-15C9-44A7-BEB3-81CBF99E9F0B}" type="pres">
      <dgm:prSet presAssocID="{470A1F04-B9CA-415D-B4C7-B19B1A652F7D}" presName="descendantText" presStyleLbl="alignAcc1" presStyleIdx="0" presStyleCnt="5" custLinFactNeighborX="-37" custLinFactNeighborY="7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99C88-A2A3-4E81-8187-5BF5EC32D76B}" type="pres">
      <dgm:prSet presAssocID="{B9539B59-02E6-42F0-BAA5-D81B8E91A8F5}" presName="sp" presStyleCnt="0"/>
      <dgm:spPr/>
    </dgm:pt>
    <dgm:pt modelId="{2041E62F-8D48-416B-8930-4CD2DCCB227E}" type="pres">
      <dgm:prSet presAssocID="{D260892B-6AE7-438F-A03C-A410B4280151}" presName="composite" presStyleCnt="0"/>
      <dgm:spPr/>
    </dgm:pt>
    <dgm:pt modelId="{FC5013BC-A0F2-4751-9B3C-A1B3A7C442DD}" type="pres">
      <dgm:prSet presAssocID="{D260892B-6AE7-438F-A03C-A410B428015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32B9A-61AE-4B80-9C64-DDB2FC1AC76B}" type="pres">
      <dgm:prSet presAssocID="{D260892B-6AE7-438F-A03C-A410B4280151}" presName="descendantText" presStyleLbl="alignAcc1" presStyleIdx="1" presStyleCnt="5" custScaleX="99999" custLinFactNeighborX="0" custLinFactNeighborY="-3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C9E74-F9CF-4230-B472-4B0E98A4F88E}" type="pres">
      <dgm:prSet presAssocID="{EC63E98B-F86C-4467-B21F-8E034D5A30BF}" presName="sp" presStyleCnt="0"/>
      <dgm:spPr/>
    </dgm:pt>
    <dgm:pt modelId="{F9D3C15D-4EB9-470C-A49E-C4DD9E091665}" type="pres">
      <dgm:prSet presAssocID="{04FA935F-CAEF-4423-B68F-FA2B5853249C}" presName="composite" presStyleCnt="0"/>
      <dgm:spPr/>
    </dgm:pt>
    <dgm:pt modelId="{E6613CFF-E2DE-4D76-B420-C8D95A4C0162}" type="pres">
      <dgm:prSet presAssocID="{04FA935F-CAEF-4423-B68F-FA2B5853249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0C99F-9FD7-4296-9FBB-FCC1C7DCB616}" type="pres">
      <dgm:prSet presAssocID="{04FA935F-CAEF-4423-B68F-FA2B5853249C}" presName="descendantText" presStyleLbl="alignAcc1" presStyleIdx="2" presStyleCnt="5" custScaleX="99999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E5C61-B142-4DA5-886E-CD8610A31A0A}" type="pres">
      <dgm:prSet presAssocID="{056844FC-25FA-4575-8F79-BACDE76515C6}" presName="sp" presStyleCnt="0"/>
      <dgm:spPr/>
    </dgm:pt>
    <dgm:pt modelId="{13ED5F6E-9503-4D06-98B3-DF61B4C32928}" type="pres">
      <dgm:prSet presAssocID="{9A43D846-2F90-4FA5-A0D5-D1FD3343D9B5}" presName="composite" presStyleCnt="0"/>
      <dgm:spPr/>
    </dgm:pt>
    <dgm:pt modelId="{1557D9AA-2154-4CF0-AE00-DF184D6A1512}" type="pres">
      <dgm:prSet presAssocID="{9A43D846-2F90-4FA5-A0D5-D1FD3343D9B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F36B7-5D0B-4878-BA54-8C6F09A9C83F}" type="pres">
      <dgm:prSet presAssocID="{9A43D846-2F90-4FA5-A0D5-D1FD3343D9B5}" presName="descendantText" presStyleLbl="alignAcc1" presStyleIdx="3" presStyleCnt="5" custScaleX="99999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1E59E-4B91-4391-87F0-A6D9FAF0659E}" type="pres">
      <dgm:prSet presAssocID="{D949408C-BD84-408F-B0E4-C9A50D2F6256}" presName="sp" presStyleCnt="0"/>
      <dgm:spPr/>
    </dgm:pt>
    <dgm:pt modelId="{131A495E-8918-4206-90C5-127C1B465337}" type="pres">
      <dgm:prSet presAssocID="{D3DB7EDA-B0DF-4752-A3B0-01D79FB1D94F}" presName="composite" presStyleCnt="0"/>
      <dgm:spPr/>
    </dgm:pt>
    <dgm:pt modelId="{17AB61E1-D40F-4966-B287-1EFE87DD95D1}" type="pres">
      <dgm:prSet presAssocID="{D3DB7EDA-B0DF-4752-A3B0-01D79FB1D94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87E2E-FC3D-4E22-9BCB-E509570CC903}" type="pres">
      <dgm:prSet presAssocID="{D3DB7EDA-B0DF-4752-A3B0-01D79FB1D94F}" presName="descendantText" presStyleLbl="alignAcc1" presStyleIdx="4" presStyleCnt="5" custScaleX="99999" custScaleY="162562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58DD9-D6A6-415F-BA6E-B24F268E64FF}" srcId="{D260892B-6AE7-438F-A03C-A410B4280151}" destId="{EBC21E06-55FB-4E1E-90B6-C2B5117D61B7}" srcOrd="0" destOrd="0" parTransId="{B1A2BF67-AE44-4139-B1C4-DCA8F78DE155}" sibTransId="{C669263A-73DB-4148-A149-C01938B6868D}"/>
    <dgm:cxn modelId="{428F0C3A-39B8-48FC-BF19-FD0DF5369A54}" srcId="{06E1AA5F-4926-448E-9ABA-087241A5C2DD}" destId="{D260892B-6AE7-438F-A03C-A410B4280151}" srcOrd="1" destOrd="0" parTransId="{FC097DB9-94A0-457D-B7FD-2889EF94EF9A}" sibTransId="{EC63E98B-F86C-4467-B21F-8E034D5A30BF}"/>
    <dgm:cxn modelId="{788193C7-34D2-46C5-BA07-0A08BE3457D9}" srcId="{9A43D846-2F90-4FA5-A0D5-D1FD3343D9B5}" destId="{605D7EAB-E2AF-4BB3-A82C-F03A71D34976}" srcOrd="0" destOrd="0" parTransId="{8088E118-A9F0-436C-9C8C-97ECE875D785}" sibTransId="{8675D28B-6759-4508-BE8E-906863DB0A9B}"/>
    <dgm:cxn modelId="{871C3918-7EAC-4EEC-ABB3-F3F09552B5CA}" type="presOf" srcId="{EBC21E06-55FB-4E1E-90B6-C2B5117D61B7}" destId="{96532B9A-61AE-4B80-9C64-DDB2FC1AC76B}" srcOrd="0" destOrd="0" presId="urn:microsoft.com/office/officeart/2005/8/layout/chevron2"/>
    <dgm:cxn modelId="{92C85E8E-D670-4C37-BD10-5826F13D7E1D}" type="presOf" srcId="{0209E24B-AECD-48A1-9821-7C7A7F430F9E}" destId="{FF501AD1-15C9-44A7-BEB3-81CBF99E9F0B}" srcOrd="0" destOrd="0" presId="urn:microsoft.com/office/officeart/2005/8/layout/chevron2"/>
    <dgm:cxn modelId="{2DE34E55-A980-4F67-874A-59825CEED9BE}" type="presOf" srcId="{CAA839F8-4886-4736-B7A2-9E26288CD6A1}" destId="{FD80C99F-9FD7-4296-9FBB-FCC1C7DCB616}" srcOrd="0" destOrd="0" presId="urn:microsoft.com/office/officeart/2005/8/layout/chevron2"/>
    <dgm:cxn modelId="{FD1D7252-604F-4AE3-A95E-ADD58B21FC8D}" type="presOf" srcId="{4D2BE33E-4C52-4961-8E31-24252D49F7DA}" destId="{E5587E2E-FC3D-4E22-9BCB-E509570CC903}" srcOrd="0" destOrd="0" presId="urn:microsoft.com/office/officeart/2005/8/layout/chevron2"/>
    <dgm:cxn modelId="{ABFF1C7F-9EDB-4BCD-8141-C641AB50A18A}" type="presOf" srcId="{04FA935F-CAEF-4423-B68F-FA2B5853249C}" destId="{E6613CFF-E2DE-4D76-B420-C8D95A4C0162}" srcOrd="0" destOrd="0" presId="urn:microsoft.com/office/officeart/2005/8/layout/chevron2"/>
    <dgm:cxn modelId="{EED8F104-3F85-46E3-8043-E7D28669FC02}" type="presOf" srcId="{605D7EAB-E2AF-4BB3-A82C-F03A71D34976}" destId="{9D0F36B7-5D0B-4878-BA54-8C6F09A9C83F}" srcOrd="0" destOrd="0" presId="urn:microsoft.com/office/officeart/2005/8/layout/chevron2"/>
    <dgm:cxn modelId="{0EB8C522-DA51-425C-A3F4-78424107DB13}" srcId="{04FA935F-CAEF-4423-B68F-FA2B5853249C}" destId="{CAA839F8-4886-4736-B7A2-9E26288CD6A1}" srcOrd="0" destOrd="0" parTransId="{6E26C821-1363-4A81-B2BF-05F2427A0126}" sibTransId="{89D46B08-B4FC-4572-BFC5-8A75246DDC5C}"/>
    <dgm:cxn modelId="{37504C5B-40D3-4D97-AF1D-0C222B806367}" type="presOf" srcId="{06E1AA5F-4926-448E-9ABA-087241A5C2DD}" destId="{E1B9DA05-3E5D-4604-92D1-976AA67C8414}" srcOrd="0" destOrd="0" presId="urn:microsoft.com/office/officeart/2005/8/layout/chevron2"/>
    <dgm:cxn modelId="{580CCFF9-9834-4146-8C6B-34C32A018378}" srcId="{06E1AA5F-4926-448E-9ABA-087241A5C2DD}" destId="{04FA935F-CAEF-4423-B68F-FA2B5853249C}" srcOrd="2" destOrd="0" parTransId="{E50E4215-6527-49F6-8442-39F726DB3837}" sibTransId="{056844FC-25FA-4575-8F79-BACDE76515C6}"/>
    <dgm:cxn modelId="{6AFCA6C3-65D6-4B90-92F5-0CA0D8D5EEEE}" type="presOf" srcId="{9A43D846-2F90-4FA5-A0D5-D1FD3343D9B5}" destId="{1557D9AA-2154-4CF0-AE00-DF184D6A1512}" srcOrd="0" destOrd="0" presId="urn:microsoft.com/office/officeart/2005/8/layout/chevron2"/>
    <dgm:cxn modelId="{5026BB05-5762-48E4-91E2-0A25070A0890}" type="presOf" srcId="{D3DB7EDA-B0DF-4752-A3B0-01D79FB1D94F}" destId="{17AB61E1-D40F-4966-B287-1EFE87DD95D1}" srcOrd="0" destOrd="0" presId="urn:microsoft.com/office/officeart/2005/8/layout/chevron2"/>
    <dgm:cxn modelId="{3A07BE47-AB88-4C26-BBE0-70B052B83FF2}" srcId="{D3DB7EDA-B0DF-4752-A3B0-01D79FB1D94F}" destId="{4D2BE33E-4C52-4961-8E31-24252D49F7DA}" srcOrd="0" destOrd="0" parTransId="{BDFFF6AF-3CF4-4EB5-AB6B-02676F18AB28}" sibTransId="{A2C58FF2-491F-4040-9ACE-343C6B40F139}"/>
    <dgm:cxn modelId="{13B51716-7DD3-4A03-924D-D50466A7F8BA}" type="presOf" srcId="{470A1F04-B9CA-415D-B4C7-B19B1A652F7D}" destId="{BA27E689-A090-489F-AE41-D41134CD7E13}" srcOrd="0" destOrd="0" presId="urn:microsoft.com/office/officeart/2005/8/layout/chevron2"/>
    <dgm:cxn modelId="{B9B99086-3864-4C37-849B-BCD17C4B30DF}" srcId="{06E1AA5F-4926-448E-9ABA-087241A5C2DD}" destId="{9A43D846-2F90-4FA5-A0D5-D1FD3343D9B5}" srcOrd="3" destOrd="0" parTransId="{581DEB59-CC39-4F94-84FA-FE4AFF1F211E}" sibTransId="{D949408C-BD84-408F-B0E4-C9A50D2F6256}"/>
    <dgm:cxn modelId="{176F4A1B-9A4F-494F-937F-83625BA7E440}" srcId="{06E1AA5F-4926-448E-9ABA-087241A5C2DD}" destId="{470A1F04-B9CA-415D-B4C7-B19B1A652F7D}" srcOrd="0" destOrd="0" parTransId="{24028751-F119-433C-B893-4CA4CDF5CE62}" sibTransId="{B9539B59-02E6-42F0-BAA5-D81B8E91A8F5}"/>
    <dgm:cxn modelId="{ABF91E60-21DF-47AB-9C46-8D4A5D2A6C71}" type="presOf" srcId="{D260892B-6AE7-438F-A03C-A410B4280151}" destId="{FC5013BC-A0F2-4751-9B3C-A1B3A7C442DD}" srcOrd="0" destOrd="0" presId="urn:microsoft.com/office/officeart/2005/8/layout/chevron2"/>
    <dgm:cxn modelId="{F6879F39-7E8D-4C63-81F1-019BD3131490}" srcId="{06E1AA5F-4926-448E-9ABA-087241A5C2DD}" destId="{D3DB7EDA-B0DF-4752-A3B0-01D79FB1D94F}" srcOrd="4" destOrd="0" parTransId="{9224CC12-53DB-4F95-9FE8-4722722461DD}" sibTransId="{CF829255-7A74-4CB6-B0B2-142468D03881}"/>
    <dgm:cxn modelId="{429C13F9-F810-46F7-8C42-3C34680E8D0D}" srcId="{470A1F04-B9CA-415D-B4C7-B19B1A652F7D}" destId="{0209E24B-AECD-48A1-9821-7C7A7F430F9E}" srcOrd="0" destOrd="0" parTransId="{D5A16AB2-DEB1-4010-8162-7F6489819B48}" sibTransId="{EA76C2CC-15EE-4E8E-9B5C-BEBDE5BC2261}"/>
    <dgm:cxn modelId="{C8FC6BC8-0AEA-4883-ACF5-DD11B9CFB437}" type="presParOf" srcId="{E1B9DA05-3E5D-4604-92D1-976AA67C8414}" destId="{37573BE7-9747-4998-8071-786BD6BD6FA0}" srcOrd="0" destOrd="0" presId="urn:microsoft.com/office/officeart/2005/8/layout/chevron2"/>
    <dgm:cxn modelId="{E32651F6-BBE1-42FB-A452-811C3525D2BD}" type="presParOf" srcId="{37573BE7-9747-4998-8071-786BD6BD6FA0}" destId="{BA27E689-A090-489F-AE41-D41134CD7E13}" srcOrd="0" destOrd="0" presId="urn:microsoft.com/office/officeart/2005/8/layout/chevron2"/>
    <dgm:cxn modelId="{CF871A29-BC15-48F4-8607-1E7B8A299176}" type="presParOf" srcId="{37573BE7-9747-4998-8071-786BD6BD6FA0}" destId="{FF501AD1-15C9-44A7-BEB3-81CBF99E9F0B}" srcOrd="1" destOrd="0" presId="urn:microsoft.com/office/officeart/2005/8/layout/chevron2"/>
    <dgm:cxn modelId="{24B61CD6-E635-48F4-88FC-09FC9787650A}" type="presParOf" srcId="{E1B9DA05-3E5D-4604-92D1-976AA67C8414}" destId="{8AA99C88-A2A3-4E81-8187-5BF5EC32D76B}" srcOrd="1" destOrd="0" presId="urn:microsoft.com/office/officeart/2005/8/layout/chevron2"/>
    <dgm:cxn modelId="{A7912279-965B-45B9-86CD-9BFC4E437777}" type="presParOf" srcId="{E1B9DA05-3E5D-4604-92D1-976AA67C8414}" destId="{2041E62F-8D48-416B-8930-4CD2DCCB227E}" srcOrd="2" destOrd="0" presId="urn:microsoft.com/office/officeart/2005/8/layout/chevron2"/>
    <dgm:cxn modelId="{0775E1A4-8014-49EB-B7B9-D50D167E84B3}" type="presParOf" srcId="{2041E62F-8D48-416B-8930-4CD2DCCB227E}" destId="{FC5013BC-A0F2-4751-9B3C-A1B3A7C442DD}" srcOrd="0" destOrd="0" presId="urn:microsoft.com/office/officeart/2005/8/layout/chevron2"/>
    <dgm:cxn modelId="{5F459DCA-6AFD-4D2D-9E2F-FAE2AAB083EF}" type="presParOf" srcId="{2041E62F-8D48-416B-8930-4CD2DCCB227E}" destId="{96532B9A-61AE-4B80-9C64-DDB2FC1AC76B}" srcOrd="1" destOrd="0" presId="urn:microsoft.com/office/officeart/2005/8/layout/chevron2"/>
    <dgm:cxn modelId="{C2A7CD92-9D91-4C10-9D80-6B814D891E49}" type="presParOf" srcId="{E1B9DA05-3E5D-4604-92D1-976AA67C8414}" destId="{50CC9E74-F9CF-4230-B472-4B0E98A4F88E}" srcOrd="3" destOrd="0" presId="urn:microsoft.com/office/officeart/2005/8/layout/chevron2"/>
    <dgm:cxn modelId="{D43E2E43-16B2-43D7-B10C-215B1C9A26CC}" type="presParOf" srcId="{E1B9DA05-3E5D-4604-92D1-976AA67C8414}" destId="{F9D3C15D-4EB9-470C-A49E-C4DD9E091665}" srcOrd="4" destOrd="0" presId="urn:microsoft.com/office/officeart/2005/8/layout/chevron2"/>
    <dgm:cxn modelId="{72989E4E-8E09-423F-A618-DA9E02DC68F4}" type="presParOf" srcId="{F9D3C15D-4EB9-470C-A49E-C4DD9E091665}" destId="{E6613CFF-E2DE-4D76-B420-C8D95A4C0162}" srcOrd="0" destOrd="0" presId="urn:microsoft.com/office/officeart/2005/8/layout/chevron2"/>
    <dgm:cxn modelId="{F4A3950C-842B-4A9C-BA37-ECAFA9790ADB}" type="presParOf" srcId="{F9D3C15D-4EB9-470C-A49E-C4DD9E091665}" destId="{FD80C99F-9FD7-4296-9FBB-FCC1C7DCB616}" srcOrd="1" destOrd="0" presId="urn:microsoft.com/office/officeart/2005/8/layout/chevron2"/>
    <dgm:cxn modelId="{D8172967-C384-48E2-BB78-61944D86BF7B}" type="presParOf" srcId="{E1B9DA05-3E5D-4604-92D1-976AA67C8414}" destId="{FF3E5C61-B142-4DA5-886E-CD8610A31A0A}" srcOrd="5" destOrd="0" presId="urn:microsoft.com/office/officeart/2005/8/layout/chevron2"/>
    <dgm:cxn modelId="{76860AFE-C2DF-4E5F-A6FA-D11BA1E583D3}" type="presParOf" srcId="{E1B9DA05-3E5D-4604-92D1-976AA67C8414}" destId="{13ED5F6E-9503-4D06-98B3-DF61B4C32928}" srcOrd="6" destOrd="0" presId="urn:microsoft.com/office/officeart/2005/8/layout/chevron2"/>
    <dgm:cxn modelId="{F3CEA36C-7967-4781-BFF1-9FFF754F7A65}" type="presParOf" srcId="{13ED5F6E-9503-4D06-98B3-DF61B4C32928}" destId="{1557D9AA-2154-4CF0-AE00-DF184D6A1512}" srcOrd="0" destOrd="0" presId="urn:microsoft.com/office/officeart/2005/8/layout/chevron2"/>
    <dgm:cxn modelId="{26C0FF65-2D11-43AB-80AA-E6EBF6A685E1}" type="presParOf" srcId="{13ED5F6E-9503-4D06-98B3-DF61B4C32928}" destId="{9D0F36B7-5D0B-4878-BA54-8C6F09A9C83F}" srcOrd="1" destOrd="0" presId="urn:microsoft.com/office/officeart/2005/8/layout/chevron2"/>
    <dgm:cxn modelId="{799B5162-AE07-4238-AB8E-0EF3C61CE47D}" type="presParOf" srcId="{E1B9DA05-3E5D-4604-92D1-976AA67C8414}" destId="{0E11E59E-4B91-4391-87F0-A6D9FAF0659E}" srcOrd="7" destOrd="0" presId="urn:microsoft.com/office/officeart/2005/8/layout/chevron2"/>
    <dgm:cxn modelId="{68087362-4FA9-4AD7-A669-8AB0406E89BB}" type="presParOf" srcId="{E1B9DA05-3E5D-4604-92D1-976AA67C8414}" destId="{131A495E-8918-4206-90C5-127C1B465337}" srcOrd="8" destOrd="0" presId="urn:microsoft.com/office/officeart/2005/8/layout/chevron2"/>
    <dgm:cxn modelId="{BFCFB5E9-A908-4F31-ACA7-20FB6CF7B6DF}" type="presParOf" srcId="{131A495E-8918-4206-90C5-127C1B465337}" destId="{17AB61E1-D40F-4966-B287-1EFE87DD95D1}" srcOrd="0" destOrd="0" presId="urn:microsoft.com/office/officeart/2005/8/layout/chevron2"/>
    <dgm:cxn modelId="{3CE889F3-1C17-444C-9012-1ABBF81C593F}" type="presParOf" srcId="{131A495E-8918-4206-90C5-127C1B465337}" destId="{E5587E2E-FC3D-4E22-9BCB-E509570CC9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7E689-A090-489F-AE41-D41134CD7E13}">
      <dsp:nvSpPr>
        <dsp:cNvPr id="0" name=""/>
        <dsp:cNvSpPr/>
      </dsp:nvSpPr>
      <dsp:spPr>
        <a:xfrm rot="5400000">
          <a:off x="-126874" y="144994"/>
          <a:ext cx="845829" cy="5920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26874" y="144994"/>
        <a:ext cx="845829" cy="592080"/>
      </dsp:txXfrm>
    </dsp:sp>
    <dsp:sp modelId="{FF501AD1-15C9-44A7-BEB3-81CBF99E9F0B}">
      <dsp:nvSpPr>
        <dsp:cNvPr id="0" name=""/>
        <dsp:cNvSpPr/>
      </dsp:nvSpPr>
      <dsp:spPr>
        <a:xfrm rot="5400000">
          <a:off x="4338647" y="-3691774"/>
          <a:ext cx="549789" cy="8048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повысить качество жизни людей старшего поколения;</a:t>
          </a:r>
          <a:endParaRPr lang="ru-RU" sz="1600" b="0" kern="1200" dirty="0"/>
        </a:p>
      </dsp:txBody>
      <dsp:txXfrm rot="5400000">
        <a:off x="4338647" y="-3691774"/>
        <a:ext cx="549789" cy="8048879"/>
      </dsp:txXfrm>
    </dsp:sp>
    <dsp:sp modelId="{3FC09E8D-3F22-4583-B839-C378E9FCD70A}">
      <dsp:nvSpPr>
        <dsp:cNvPr id="0" name=""/>
        <dsp:cNvSpPr/>
      </dsp:nvSpPr>
      <dsp:spPr>
        <a:xfrm rot="5400000">
          <a:off x="-126874" y="912170"/>
          <a:ext cx="845829" cy="5920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6874" y="912170"/>
        <a:ext cx="845829" cy="592080"/>
      </dsp:txXfrm>
    </dsp:sp>
    <dsp:sp modelId="{D4D1B9E6-8205-46FC-807D-6C2CB8516911}">
      <dsp:nvSpPr>
        <dsp:cNvPr id="0" name=""/>
        <dsp:cNvSpPr/>
      </dsp:nvSpPr>
      <dsp:spPr>
        <a:xfrm rot="5400000">
          <a:off x="4341625" y="-2983123"/>
          <a:ext cx="549789" cy="8048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повысить уровень информационной и компьютерной грамотности горожан;</a:t>
          </a:r>
          <a:endParaRPr lang="ru-RU" sz="1600" b="0" kern="1200" dirty="0"/>
        </a:p>
      </dsp:txBody>
      <dsp:txXfrm rot="5400000">
        <a:off x="4341625" y="-2983123"/>
        <a:ext cx="549789" cy="8048879"/>
      </dsp:txXfrm>
    </dsp:sp>
    <dsp:sp modelId="{FC5013BC-A0F2-4751-9B3C-A1B3A7C442DD}">
      <dsp:nvSpPr>
        <dsp:cNvPr id="0" name=""/>
        <dsp:cNvSpPr/>
      </dsp:nvSpPr>
      <dsp:spPr>
        <a:xfrm rot="5400000">
          <a:off x="-126874" y="1679346"/>
          <a:ext cx="845829" cy="5920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6874" y="1679346"/>
        <a:ext cx="845829" cy="592080"/>
      </dsp:txXfrm>
    </dsp:sp>
    <dsp:sp modelId="{96532B9A-61AE-4B80-9C64-DDB2FC1AC76B}">
      <dsp:nvSpPr>
        <dsp:cNvPr id="0" name=""/>
        <dsp:cNvSpPr/>
      </dsp:nvSpPr>
      <dsp:spPr>
        <a:xfrm rot="5400000">
          <a:off x="4341625" y="-2213586"/>
          <a:ext cx="549789" cy="8048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увеличить количество людей старшего поколения, овладевшего навыками информационной и компьютерной грамотности;</a:t>
          </a:r>
          <a:endParaRPr lang="ru-RU" sz="1600" b="0" kern="1200" dirty="0"/>
        </a:p>
      </dsp:txBody>
      <dsp:txXfrm rot="5400000">
        <a:off x="4341625" y="-2213586"/>
        <a:ext cx="549789" cy="8048798"/>
      </dsp:txXfrm>
    </dsp:sp>
    <dsp:sp modelId="{E6613CFF-E2DE-4D76-B420-C8D95A4C0162}">
      <dsp:nvSpPr>
        <dsp:cNvPr id="0" name=""/>
        <dsp:cNvSpPr/>
      </dsp:nvSpPr>
      <dsp:spPr>
        <a:xfrm rot="5400000">
          <a:off x="-126874" y="2446522"/>
          <a:ext cx="845829" cy="5920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6874" y="2446522"/>
        <a:ext cx="845829" cy="592080"/>
      </dsp:txXfrm>
    </dsp:sp>
    <dsp:sp modelId="{FD80C99F-9FD7-4296-9FBB-FCC1C7DCB616}">
      <dsp:nvSpPr>
        <dsp:cNvPr id="0" name=""/>
        <dsp:cNvSpPr/>
      </dsp:nvSpPr>
      <dsp:spPr>
        <a:xfrm rot="5400000">
          <a:off x="4341625" y="-1408298"/>
          <a:ext cx="549789" cy="8048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актуализировать знания людей старшего поколения, полученные в процессе овладения информационной и компьютерной грамотностью;</a:t>
          </a:r>
          <a:endParaRPr lang="ru-RU" sz="1600" b="0" kern="1200" dirty="0"/>
        </a:p>
      </dsp:txBody>
      <dsp:txXfrm rot="5400000">
        <a:off x="4341625" y="-1408298"/>
        <a:ext cx="549789" cy="8048798"/>
      </dsp:txXfrm>
    </dsp:sp>
    <dsp:sp modelId="{CA03E06B-9C16-40FA-BC0C-F4EF5A33E5F3}">
      <dsp:nvSpPr>
        <dsp:cNvPr id="0" name=""/>
        <dsp:cNvSpPr/>
      </dsp:nvSpPr>
      <dsp:spPr>
        <a:xfrm rot="5400000">
          <a:off x="-126874" y="3317232"/>
          <a:ext cx="845829" cy="5920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6874" y="3317232"/>
        <a:ext cx="845829" cy="592080"/>
      </dsp:txXfrm>
    </dsp:sp>
    <dsp:sp modelId="{23C8174A-6C75-4B63-9889-69A763D331D2}">
      <dsp:nvSpPr>
        <dsp:cNvPr id="0" name=""/>
        <dsp:cNvSpPr/>
      </dsp:nvSpPr>
      <dsp:spPr>
        <a:xfrm rot="5400000">
          <a:off x="4238092" y="-537588"/>
          <a:ext cx="756856" cy="8048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обеспечить доступ во всех муниципальных библиотеках города к государственным и муниципальным услугам, оказываемым в электронном виде людям старшего поколения, не имеющим дома персональных компьютеров;</a:t>
          </a:r>
          <a:endParaRPr lang="ru-RU" sz="1600" b="0" kern="1200" dirty="0"/>
        </a:p>
      </dsp:txBody>
      <dsp:txXfrm rot="5400000">
        <a:off x="4238092" y="-537588"/>
        <a:ext cx="756856" cy="8048798"/>
      </dsp:txXfrm>
    </dsp:sp>
    <dsp:sp modelId="{1557D9AA-2154-4CF0-AE00-DF184D6A1512}">
      <dsp:nvSpPr>
        <dsp:cNvPr id="0" name=""/>
        <dsp:cNvSpPr/>
      </dsp:nvSpPr>
      <dsp:spPr>
        <a:xfrm rot="5400000">
          <a:off x="-126874" y="4084409"/>
          <a:ext cx="845829" cy="5920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6874" y="4084409"/>
        <a:ext cx="845829" cy="592080"/>
      </dsp:txXfrm>
    </dsp:sp>
    <dsp:sp modelId="{9D0F36B7-5D0B-4878-BA54-8C6F09A9C83F}">
      <dsp:nvSpPr>
        <dsp:cNvPr id="0" name=""/>
        <dsp:cNvSpPr/>
      </dsp:nvSpPr>
      <dsp:spPr>
        <a:xfrm rot="5400000">
          <a:off x="4341625" y="229587"/>
          <a:ext cx="549789" cy="8048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развить информационно-технологическую инфраструктуру муниципальных библиотек;</a:t>
          </a:r>
          <a:endParaRPr lang="ru-RU" sz="1600" b="0" kern="1200" dirty="0"/>
        </a:p>
      </dsp:txBody>
      <dsp:txXfrm rot="5400000">
        <a:off x="4341625" y="229587"/>
        <a:ext cx="549789" cy="8048798"/>
      </dsp:txXfrm>
    </dsp:sp>
    <dsp:sp modelId="{17AB61E1-D40F-4966-B287-1EFE87DD95D1}">
      <dsp:nvSpPr>
        <dsp:cNvPr id="0" name=""/>
        <dsp:cNvSpPr/>
      </dsp:nvSpPr>
      <dsp:spPr>
        <a:xfrm rot="5400000">
          <a:off x="-126874" y="5023565"/>
          <a:ext cx="845829" cy="5920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6874" y="5023565"/>
        <a:ext cx="845829" cy="592080"/>
      </dsp:txXfrm>
    </dsp:sp>
    <dsp:sp modelId="{E5587E2E-FC3D-4E22-9BCB-E509570CC903}">
      <dsp:nvSpPr>
        <dsp:cNvPr id="0" name=""/>
        <dsp:cNvSpPr/>
      </dsp:nvSpPr>
      <dsp:spPr>
        <a:xfrm rot="5400000">
          <a:off x="4169646" y="1168743"/>
          <a:ext cx="893748" cy="8048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увеличить количество библиотечных специалистов,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имеющих навык работы с мобильными устройствами, портативными ПК,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девайсами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и ведущих индивидуальные занятия по повышению информационной и компьютерной грамотности людей старшего поколения </a:t>
          </a:r>
          <a:endParaRPr lang="ru-RU" sz="1600" b="0" kern="1200" dirty="0">
            <a:latin typeface="Arial" pitchFamily="34" charset="0"/>
            <a:cs typeface="Arial" pitchFamily="34" charset="0"/>
          </a:endParaRPr>
        </a:p>
      </dsp:txBody>
      <dsp:txXfrm rot="5400000">
        <a:off x="4169646" y="1168743"/>
        <a:ext cx="893748" cy="80487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9B02E-D4FE-4686-B093-C596B2DEED78}">
      <dsp:nvSpPr>
        <dsp:cNvPr id="0" name=""/>
        <dsp:cNvSpPr/>
      </dsp:nvSpPr>
      <dsp:spPr>
        <a:xfrm rot="5400000">
          <a:off x="-108156" y="119325"/>
          <a:ext cx="721045" cy="5047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935</a:t>
          </a:r>
          <a:endParaRPr lang="ru-RU" sz="1800" b="1" kern="1200" dirty="0"/>
        </a:p>
      </dsp:txBody>
      <dsp:txXfrm rot="5400000">
        <a:off x="-108156" y="119325"/>
        <a:ext cx="721045" cy="504731"/>
      </dsp:txXfrm>
    </dsp:sp>
    <dsp:sp modelId="{D94A8CB0-ECB5-43E1-AB5A-195F1F068E3B}">
      <dsp:nvSpPr>
        <dsp:cNvPr id="0" name=""/>
        <dsp:cNvSpPr/>
      </dsp:nvSpPr>
      <dsp:spPr>
        <a:xfrm rot="5400000">
          <a:off x="4446394" y="-3930494"/>
          <a:ext cx="468925" cy="8352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Число  людей старшего поколения, прошедших курс повышения информационной и компьютерной грамотности, чел.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4446394" y="-3930494"/>
        <a:ext cx="468925" cy="8352252"/>
      </dsp:txXfrm>
    </dsp:sp>
    <dsp:sp modelId="{55E5F417-E7BF-4398-BB2C-A062ED87620D}">
      <dsp:nvSpPr>
        <dsp:cNvPr id="0" name=""/>
        <dsp:cNvSpPr/>
      </dsp:nvSpPr>
      <dsp:spPr>
        <a:xfrm rot="5400000">
          <a:off x="-108156" y="777264"/>
          <a:ext cx="721045" cy="5047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65</a:t>
          </a:r>
          <a:endParaRPr lang="ru-RU" sz="1800" b="1" kern="1200" dirty="0"/>
        </a:p>
      </dsp:txBody>
      <dsp:txXfrm rot="5400000">
        <a:off x="-108156" y="777264"/>
        <a:ext cx="721045" cy="504731"/>
      </dsp:txXfrm>
    </dsp:sp>
    <dsp:sp modelId="{1DCF97C4-06AC-49DF-8519-BB0EECEF541F}">
      <dsp:nvSpPr>
        <dsp:cNvPr id="0" name=""/>
        <dsp:cNvSpPr/>
      </dsp:nvSpPr>
      <dsp:spPr>
        <a:xfrm rot="5400000">
          <a:off x="4446518" y="-3272678"/>
          <a:ext cx="468679" cy="8352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Число  людей с ограничением жизнедеятельности, прошедших курс повышения информационной и компьютерной грамотности, чел.</a:t>
          </a:r>
        </a:p>
      </dsp:txBody>
      <dsp:txXfrm rot="5400000">
        <a:off x="4446518" y="-3272678"/>
        <a:ext cx="468679" cy="8352252"/>
      </dsp:txXfrm>
    </dsp:sp>
    <dsp:sp modelId="{88D59F4C-645B-402F-BDB8-2089401408BB}">
      <dsp:nvSpPr>
        <dsp:cNvPr id="0" name=""/>
        <dsp:cNvSpPr/>
      </dsp:nvSpPr>
      <dsp:spPr>
        <a:xfrm rot="5400000">
          <a:off x="-108156" y="1435204"/>
          <a:ext cx="721045" cy="5047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334</a:t>
          </a:r>
          <a:endParaRPr lang="ru-RU" sz="1800" b="1" kern="1200" dirty="0"/>
        </a:p>
      </dsp:txBody>
      <dsp:txXfrm rot="5400000">
        <a:off x="-108156" y="1435204"/>
        <a:ext cx="721045" cy="504731"/>
      </dsp:txXfrm>
    </dsp:sp>
    <dsp:sp modelId="{64E6AF9F-6857-4DA1-8CFB-90C601F49554}">
      <dsp:nvSpPr>
        <dsp:cNvPr id="0" name=""/>
        <dsp:cNvSpPr/>
      </dsp:nvSpPr>
      <dsp:spPr>
        <a:xfrm rot="5400000">
          <a:off x="4446518" y="-2614738"/>
          <a:ext cx="468679" cy="8352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Количество консультаций по вопросам получения электронных услуг,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ед</a:t>
          </a:r>
          <a:endParaRPr lang="ru-RU" sz="1600" kern="1200" dirty="0" smtClean="0">
            <a:latin typeface="Arial" pitchFamily="34" charset="0"/>
            <a:cs typeface="Arial" pitchFamily="34" charset="0"/>
          </a:endParaRPr>
        </a:p>
      </dsp:txBody>
      <dsp:txXfrm rot="5400000">
        <a:off x="4446518" y="-2614738"/>
        <a:ext cx="468679" cy="8352252"/>
      </dsp:txXfrm>
    </dsp:sp>
    <dsp:sp modelId="{189418A6-9D0C-4B33-BD52-8AEBE5D9C67B}">
      <dsp:nvSpPr>
        <dsp:cNvPr id="0" name=""/>
        <dsp:cNvSpPr/>
      </dsp:nvSpPr>
      <dsp:spPr>
        <a:xfrm rot="5400000">
          <a:off x="-108156" y="2093143"/>
          <a:ext cx="721045" cy="5047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</a:t>
          </a:r>
          <a:endParaRPr lang="ru-RU" sz="1800" b="1" kern="1200" dirty="0"/>
        </a:p>
      </dsp:txBody>
      <dsp:txXfrm rot="5400000">
        <a:off x="-108156" y="2093143"/>
        <a:ext cx="721045" cy="504731"/>
      </dsp:txXfrm>
    </dsp:sp>
    <dsp:sp modelId="{7E4C3A00-CD3A-4009-B3A0-4B40F486323B}">
      <dsp:nvSpPr>
        <dsp:cNvPr id="0" name=""/>
        <dsp:cNvSpPr/>
      </dsp:nvSpPr>
      <dsp:spPr>
        <a:xfrm rot="5400000">
          <a:off x="4446518" y="-1956799"/>
          <a:ext cx="468679" cy="8352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Количество автоматизированных рабочих мест, предназначенных для проведения занятий, ед.</a:t>
          </a:r>
        </a:p>
      </dsp:txBody>
      <dsp:txXfrm rot="5400000">
        <a:off x="4446518" y="-1956799"/>
        <a:ext cx="468679" cy="8352252"/>
      </dsp:txXfrm>
    </dsp:sp>
    <dsp:sp modelId="{A84B8A19-73A3-4F42-8AE4-6D1D5C3E12CE}">
      <dsp:nvSpPr>
        <dsp:cNvPr id="0" name=""/>
        <dsp:cNvSpPr/>
      </dsp:nvSpPr>
      <dsp:spPr>
        <a:xfrm rot="5400000">
          <a:off x="-108156" y="2751083"/>
          <a:ext cx="721045" cy="5047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26</a:t>
          </a:r>
          <a:endParaRPr lang="ru-RU" sz="1800" b="1" kern="1200" dirty="0"/>
        </a:p>
      </dsp:txBody>
      <dsp:txXfrm rot="5400000">
        <a:off x="-108156" y="2751083"/>
        <a:ext cx="721045" cy="504731"/>
      </dsp:txXfrm>
    </dsp:sp>
    <dsp:sp modelId="{BF04FCBD-A670-424C-B770-8A1FB9BE4A23}">
      <dsp:nvSpPr>
        <dsp:cNvPr id="0" name=""/>
        <dsp:cNvSpPr/>
      </dsp:nvSpPr>
      <dsp:spPr>
        <a:xfrm rot="5400000">
          <a:off x="4446518" y="-1298859"/>
          <a:ext cx="468679" cy="8352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Количество информационных изданий, подготовленных для людей старшего поколения, наименований</a:t>
          </a:r>
        </a:p>
      </dsp:txBody>
      <dsp:txXfrm rot="5400000">
        <a:off x="4446518" y="-1298859"/>
        <a:ext cx="468679" cy="8352252"/>
      </dsp:txXfrm>
    </dsp:sp>
    <dsp:sp modelId="{0CC9FDC8-A958-4948-9307-8855A76C964A}">
      <dsp:nvSpPr>
        <dsp:cNvPr id="0" name=""/>
        <dsp:cNvSpPr/>
      </dsp:nvSpPr>
      <dsp:spPr>
        <a:xfrm rot="5400000">
          <a:off x="-108156" y="3522804"/>
          <a:ext cx="721045" cy="5047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24</a:t>
          </a:r>
          <a:endParaRPr lang="ru-RU" sz="1800" b="1" kern="1200" dirty="0"/>
        </a:p>
      </dsp:txBody>
      <dsp:txXfrm rot="5400000">
        <a:off x="-108156" y="3522804"/>
        <a:ext cx="721045" cy="504731"/>
      </dsp:txXfrm>
    </dsp:sp>
    <dsp:sp modelId="{2208422F-4DA8-4FB4-B933-F3B767F69F75}">
      <dsp:nvSpPr>
        <dsp:cNvPr id="0" name=""/>
        <dsp:cNvSpPr/>
      </dsp:nvSpPr>
      <dsp:spPr>
        <a:xfrm rot="5400000">
          <a:off x="4332736" y="-527138"/>
          <a:ext cx="696242" cy="8352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0" spc="-60" baseline="0" dirty="0" smtClean="0">
              <a:latin typeface="Arial" pitchFamily="34" charset="0"/>
              <a:cs typeface="Arial" pitchFamily="34" charset="0"/>
            </a:rPr>
            <a:t>Число библиотечных специалистов, имеющих навык работы с мобильными устройствами, портативными ПК, </a:t>
          </a:r>
          <a:r>
            <a:rPr lang="ru-RU" sz="1600" kern="0" spc="-60" baseline="0" dirty="0" err="1" smtClean="0">
              <a:latin typeface="Arial" pitchFamily="34" charset="0"/>
              <a:cs typeface="Arial" pitchFamily="34" charset="0"/>
            </a:rPr>
            <a:t>девайсами</a:t>
          </a:r>
          <a:r>
            <a:rPr lang="ru-RU" sz="1600" kern="0" spc="-60" baseline="0" dirty="0" smtClean="0">
              <a:latin typeface="Arial" pitchFamily="34" charset="0"/>
              <a:cs typeface="Arial" pitchFamily="34" charset="0"/>
            </a:rPr>
            <a:t> и ведущих индивидуальные занятия по повышению информационной и компьютерной грамотности людей старшего поколения  чел.</a:t>
          </a:r>
        </a:p>
      </dsp:txBody>
      <dsp:txXfrm rot="5400000">
        <a:off x="4332736" y="-527138"/>
        <a:ext cx="696242" cy="8352252"/>
      </dsp:txXfrm>
    </dsp:sp>
    <dsp:sp modelId="{61361FE6-0056-46DA-93FD-CAF6B00086E3}">
      <dsp:nvSpPr>
        <dsp:cNvPr id="0" name=""/>
        <dsp:cNvSpPr/>
      </dsp:nvSpPr>
      <dsp:spPr>
        <a:xfrm rot="5400000">
          <a:off x="-108156" y="4180744"/>
          <a:ext cx="721045" cy="5047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5</a:t>
          </a:r>
          <a:endParaRPr lang="ru-RU" sz="1800" b="1" kern="1200" dirty="0"/>
        </a:p>
      </dsp:txBody>
      <dsp:txXfrm rot="5400000">
        <a:off x="-108156" y="4180744"/>
        <a:ext cx="721045" cy="504731"/>
      </dsp:txXfrm>
    </dsp:sp>
    <dsp:sp modelId="{B3F7C26F-0E43-4702-8351-176CCF751A61}">
      <dsp:nvSpPr>
        <dsp:cNvPr id="0" name=""/>
        <dsp:cNvSpPr/>
      </dsp:nvSpPr>
      <dsp:spPr>
        <a:xfrm rot="5400000">
          <a:off x="4446518" y="130800"/>
          <a:ext cx="468679" cy="8352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Количество информационных мероприятий по вопросам получения электронных услуг</a:t>
          </a:r>
        </a:p>
      </dsp:txBody>
      <dsp:txXfrm rot="5400000">
        <a:off x="4446518" y="130800"/>
        <a:ext cx="468679" cy="8352252"/>
      </dsp:txXfrm>
    </dsp:sp>
    <dsp:sp modelId="{F216AA24-B16D-405C-8082-232149F7F400}">
      <dsp:nvSpPr>
        <dsp:cNvPr id="0" name=""/>
        <dsp:cNvSpPr/>
      </dsp:nvSpPr>
      <dsp:spPr>
        <a:xfrm rot="5400000">
          <a:off x="-108156" y="4838683"/>
          <a:ext cx="721045" cy="5047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</a:t>
          </a:r>
          <a:endParaRPr lang="ru-RU" sz="1800" b="1" kern="1200" dirty="0"/>
        </a:p>
      </dsp:txBody>
      <dsp:txXfrm rot="5400000">
        <a:off x="-108156" y="4838683"/>
        <a:ext cx="721045" cy="504731"/>
      </dsp:txXfrm>
    </dsp:sp>
    <dsp:sp modelId="{8597C1D3-288C-4605-8DDE-B9BCEC3AB2A9}">
      <dsp:nvSpPr>
        <dsp:cNvPr id="0" name=""/>
        <dsp:cNvSpPr/>
      </dsp:nvSpPr>
      <dsp:spPr>
        <a:xfrm rot="5400000">
          <a:off x="4446518" y="788740"/>
          <a:ext cx="468679" cy="8352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Количество мероприятий по актуализации знаний и умений в области информационной и компьютерной грамотности для людей старшего поколения</a:t>
          </a:r>
        </a:p>
      </dsp:txBody>
      <dsp:txXfrm rot="5400000">
        <a:off x="4446518" y="788740"/>
        <a:ext cx="468679" cy="8352252"/>
      </dsp:txXfrm>
    </dsp:sp>
    <dsp:sp modelId="{7F10DD63-FECD-47E4-ABF1-D48BE7FD56E2}">
      <dsp:nvSpPr>
        <dsp:cNvPr id="0" name=""/>
        <dsp:cNvSpPr/>
      </dsp:nvSpPr>
      <dsp:spPr>
        <a:xfrm rot="5400000">
          <a:off x="-108156" y="5496623"/>
          <a:ext cx="721045" cy="5047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255</a:t>
          </a:r>
          <a:endParaRPr lang="ru-RU" sz="1800" b="1" kern="1200" dirty="0"/>
        </a:p>
      </dsp:txBody>
      <dsp:txXfrm rot="5400000">
        <a:off x="-108156" y="5496623"/>
        <a:ext cx="721045" cy="504731"/>
      </dsp:txXfrm>
    </dsp:sp>
    <dsp:sp modelId="{76D40FFE-F374-4900-8854-89D75B27B151}">
      <dsp:nvSpPr>
        <dsp:cNvPr id="0" name=""/>
        <dsp:cNvSpPr/>
      </dsp:nvSpPr>
      <dsp:spPr>
        <a:xfrm rot="5400000">
          <a:off x="4446518" y="1446680"/>
          <a:ext cx="468679" cy="8352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Количество пользователей старше 55 лет, получивших электронные услуги на базе библиотек МБУК «ЦБС г. Глазова»</a:t>
          </a:r>
        </a:p>
      </dsp:txBody>
      <dsp:txXfrm rot="5400000">
        <a:off x="4446518" y="1446680"/>
        <a:ext cx="468679" cy="8352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9BED5-2D12-4208-BD70-2870F2D5E4A6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404EC-8775-4ADE-815F-3C55430C8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14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4230A4-62F2-418A-847E-B2CCB5AC264A}" type="slidenum">
              <a:rPr lang="en-GB">
                <a:solidFill>
                  <a:prstClr val="white"/>
                </a:solidFill>
              </a:rPr>
              <a:pPr/>
              <a:t>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b="1" smtClean="0">
              <a:solidFill>
                <a:prstClr val="white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79FB-7B99-41E5-A5F3-8C151BD98B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CC3C8-236A-4878-AAF9-820932ED11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34127-8EAD-4857-BAA6-4DFCF41E61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C17A-D7F3-48BD-A90D-3EB0F90889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9901D-4C57-4C91-AF96-21DDD20127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A2CE3-F56E-4C71-ACDE-85F459035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4356-A740-4D94-A0D1-4BAAC98D2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9CD2C-B0CC-4BB3-A321-B351A43980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E5983-48D9-4DB3-8BD9-56EA8D4B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856D-C3DF-40B0-8784-81D0115AB0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1936-33D5-4C71-9EA4-76E690379C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FA0-403A-4F44-B4B6-E6AE95A9F031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  <a:alpha val="30000"/>
              </a:schemeClr>
            </a:gs>
            <a:gs pos="50000">
              <a:schemeClr val="accent2">
                <a:lumMod val="20000"/>
                <a:lumOff val="80000"/>
                <a:alpha val="30000"/>
              </a:schemeClr>
            </a:gs>
            <a:gs pos="100000">
              <a:schemeClr val="accent2">
                <a:lumMod val="20000"/>
                <a:lumOff val="80000"/>
                <a:alpha val="3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7FA0-403A-4F44-B4B6-E6AE95A9F031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D1491-5C4A-4ABC-8A33-BF345BEA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  <a:alpha val="30000"/>
              </a:schemeClr>
            </a:gs>
            <a:gs pos="50000">
              <a:schemeClr val="accent2">
                <a:lumMod val="20000"/>
                <a:lumOff val="80000"/>
                <a:alpha val="30000"/>
              </a:schemeClr>
            </a:gs>
            <a:gs pos="100000">
              <a:schemeClr val="accent2">
                <a:lumMod val="20000"/>
                <a:lumOff val="80000"/>
                <a:alpha val="3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fld id="{423DBAB8-D0EF-4548-81F6-A312600FF6BA}" type="slidenum">
              <a:rPr lang="en-GB" b="1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t>‹#›</a:t>
            </a:fld>
            <a:endParaRPr lang="en-GB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39725" indent="-339725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39775" indent="-282575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b="1" smtClean="0">
              <a:solidFill>
                <a:srgbClr val="FFFFFF"/>
              </a:solidFill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b="1" smtClean="0">
              <a:solidFill>
                <a:srgbClr val="FFFFFF"/>
              </a:solidFill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</a:rPr>
              <a:t>Удмуртская Республика,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rgbClr val="000000"/>
                </a:solidFill>
                <a:latin typeface="Verdana" pitchFamily="34" charset="0"/>
              </a:rPr>
              <a:t>Муниципальное</a:t>
            </a:r>
            <a:r>
              <a:rPr lang="en-GB" sz="20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Verdana" pitchFamily="34" charset="0"/>
              </a:rPr>
              <a:t>образование</a:t>
            </a:r>
            <a:r>
              <a:rPr lang="en-GB" sz="20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br>
              <a:rPr lang="en-GB" sz="2000" b="1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en-GB" sz="2000" b="1" dirty="0" smtClean="0">
                <a:solidFill>
                  <a:srgbClr val="000000"/>
                </a:solidFill>
                <a:latin typeface="Verdana" pitchFamily="34" charset="0"/>
              </a:rPr>
              <a:t>«</a:t>
            </a:r>
            <a:r>
              <a:rPr lang="en-GB" sz="2000" b="1" dirty="0" err="1" smtClean="0">
                <a:solidFill>
                  <a:srgbClr val="000000"/>
                </a:solidFill>
                <a:latin typeface="Verdana" pitchFamily="34" charset="0"/>
              </a:rPr>
              <a:t>Город</a:t>
            </a:r>
            <a:r>
              <a:rPr lang="en-GB" sz="20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Verdana" pitchFamily="34" charset="0"/>
              </a:rPr>
              <a:t>Глазов</a:t>
            </a:r>
            <a:r>
              <a:rPr lang="en-GB" sz="2000" b="1" dirty="0" smtClean="0">
                <a:solidFill>
                  <a:srgbClr val="000000"/>
                </a:solidFill>
                <a:latin typeface="Verdana" pitchFamily="34" charset="0"/>
              </a:rPr>
              <a:t>»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57188" y="1628800"/>
            <a:ext cx="8572500" cy="2649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Verdana" pitchFamily="34" charset="0"/>
              </a:rPr>
              <a:t>ПРАКТИКА</a:t>
            </a:r>
            <a:endParaRPr lang="en-GB" sz="40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800000"/>
                </a:solidFill>
                <a:latin typeface="Verdana" pitchFamily="34" charset="0"/>
              </a:rPr>
              <a:t>«Социальная адаптация людей старшего поколения в </a:t>
            </a:r>
            <a:r>
              <a:rPr lang="ru-RU" sz="4000" b="1" dirty="0" err="1" smtClean="0">
                <a:solidFill>
                  <a:srgbClr val="800000"/>
                </a:solidFill>
                <a:latin typeface="Verdana" pitchFamily="34" charset="0"/>
              </a:rPr>
              <a:t>онлайн-среде</a:t>
            </a:r>
            <a:r>
              <a:rPr lang="ru-RU" sz="4000" b="1" dirty="0" smtClean="0">
                <a:solidFill>
                  <a:srgbClr val="800000"/>
                </a:solidFill>
                <a:latin typeface="Verdana" pitchFamily="34" charset="0"/>
              </a:rPr>
              <a:t>»</a:t>
            </a:r>
            <a:endParaRPr lang="en-GB" sz="4000" b="1" dirty="0" smtClean="0">
              <a:solidFill>
                <a:srgbClr val="800000"/>
              </a:solidFill>
              <a:latin typeface="Verdana" pitchFamily="34" charset="0"/>
            </a:endParaRPr>
          </a:p>
        </p:txBody>
      </p:sp>
      <p:pic>
        <p:nvPicPr>
          <p:cNvPr id="2055" name="Picture 2" descr="http://hc-progress.ru/wp-content/uploads/2012/07/Glazov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85750"/>
            <a:ext cx="9937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s://im0-tub-ru.yandex.net/i?id=7d1c18b7d7097c0b2fec696898eec12a&amp;n=33&amp;h=190&amp;w=19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8900" y="285750"/>
            <a:ext cx="11493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Нижний колонтитул 7"/>
          <p:cNvSpPr txBox="1">
            <a:spLocks/>
          </p:cNvSpPr>
          <p:nvPr/>
        </p:nvSpPr>
        <p:spPr bwMode="auto">
          <a:xfrm>
            <a:off x="5110285" y="4509120"/>
            <a:ext cx="378219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200" b="1" dirty="0" smtClean="0">
                <a:solidFill>
                  <a:srgbClr val="800000"/>
                </a:solidFill>
                <a:latin typeface="Verdana" pitchFamily="34" charset="0"/>
              </a:rPr>
              <a:t>Муниципальное бюджетное учреждение культуры </a:t>
            </a:r>
            <a:r>
              <a:rPr lang="en-US" sz="1200" b="1" dirty="0" smtClean="0">
                <a:solidFill>
                  <a:srgbClr val="800000"/>
                </a:solidFill>
                <a:latin typeface="Verdana" pitchFamily="34" charset="0"/>
              </a:rPr>
              <a:t>«</a:t>
            </a:r>
            <a:r>
              <a:rPr lang="ru-RU" sz="1200" b="1" dirty="0" smtClean="0">
                <a:solidFill>
                  <a:srgbClr val="800000"/>
                </a:solidFill>
                <a:latin typeface="Verdana" pitchFamily="34" charset="0"/>
              </a:rPr>
              <a:t>Централизованная библиотечная система г. Глазова</a:t>
            </a:r>
            <a:r>
              <a:rPr lang="en-US" sz="1200" b="1" dirty="0" smtClean="0">
                <a:solidFill>
                  <a:srgbClr val="800000"/>
                </a:solidFill>
                <a:latin typeface="Verdana" pitchFamily="34" charset="0"/>
              </a:rPr>
              <a:t>»</a:t>
            </a:r>
            <a:endParaRPr lang="ru-RU" sz="1200" b="1" dirty="0" smtClean="0">
              <a:solidFill>
                <a:srgbClr val="800000"/>
              </a:solidFill>
              <a:latin typeface="Verdan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sz="800" b="1" dirty="0" smtClean="0">
              <a:solidFill>
                <a:srgbClr val="800000"/>
              </a:solidFill>
              <a:latin typeface="Verdana" pitchFamily="34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200" dirty="0" smtClean="0">
                <a:solidFill>
                  <a:srgbClr val="800000"/>
                </a:solidFill>
                <a:latin typeface="Verdana" pitchFamily="34" charset="0"/>
              </a:rPr>
              <a:t>427628, Удмуртская Республика,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200" dirty="0" smtClean="0">
                <a:solidFill>
                  <a:srgbClr val="800000"/>
                </a:solidFill>
                <a:latin typeface="Verdana" pitchFamily="34" charset="0"/>
              </a:rPr>
              <a:t>г. Глазов, ул. Калинина, 4а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sz="800" dirty="0" smtClean="0">
              <a:solidFill>
                <a:srgbClr val="800000"/>
              </a:solidFill>
              <a:latin typeface="Verdana" pitchFamily="34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200" dirty="0" smtClean="0">
                <a:solidFill>
                  <a:srgbClr val="800000"/>
                </a:solidFill>
                <a:latin typeface="Verdana" pitchFamily="34" charset="0"/>
              </a:rPr>
              <a:t>Директор: Надежда Яковлевна </a:t>
            </a:r>
            <a:r>
              <a:rPr lang="ru-RU" sz="1200" dirty="0" err="1" smtClean="0">
                <a:solidFill>
                  <a:srgbClr val="800000"/>
                </a:solidFill>
                <a:latin typeface="Verdana" pitchFamily="34" charset="0"/>
              </a:rPr>
              <a:t>Кельдышева</a:t>
            </a:r>
            <a:endParaRPr lang="ru-RU" sz="1200" dirty="0" smtClean="0">
              <a:solidFill>
                <a:srgbClr val="800000"/>
              </a:solidFill>
              <a:latin typeface="Verdana" pitchFamily="34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sz="800" dirty="0" smtClean="0">
              <a:solidFill>
                <a:srgbClr val="800000"/>
              </a:solidFill>
              <a:latin typeface="Verdana" pitchFamily="34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200" dirty="0" smtClean="0">
                <a:solidFill>
                  <a:srgbClr val="800000"/>
                </a:solidFill>
                <a:latin typeface="Verdana" pitchFamily="34" charset="0"/>
              </a:rPr>
              <a:t>Тел.: (34141) 2-16-77; (34141) 7-37-25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200" dirty="0" smtClean="0">
                <a:solidFill>
                  <a:srgbClr val="800000"/>
                </a:solidFill>
                <a:latin typeface="Verdana" pitchFamily="34" charset="0"/>
              </a:rPr>
              <a:t>E-mail: biblio_yr@mail.ru 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200" dirty="0" smtClean="0">
                <a:solidFill>
                  <a:srgbClr val="800000"/>
                </a:solidFill>
                <a:latin typeface="Verdana" pitchFamily="34" charset="0"/>
              </a:rPr>
              <a:t>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ru-RU" sz="1200" b="1" dirty="0" smtClean="0">
              <a:solidFill>
                <a:srgbClr val="8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9746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Лидеры и команда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4282" y="764704"/>
            <a:ext cx="8715436" cy="357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Admin\Desktop\Чиркова.jpg"/>
          <p:cNvPicPr>
            <a:picLocks noChangeAspect="1" noChangeArrowheads="1"/>
          </p:cNvPicPr>
          <p:nvPr/>
        </p:nvPicPr>
        <p:blipFill>
          <a:blip r:embed="rId2" cstate="print"/>
          <a:srcRect l="3824"/>
          <a:stretch>
            <a:fillRect/>
          </a:stretch>
        </p:blipFill>
        <p:spPr bwMode="auto">
          <a:xfrm>
            <a:off x="7092280" y="2357430"/>
            <a:ext cx="181125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876256" y="4857760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Татьяна Анатольевна</a:t>
            </a:r>
          </a:p>
          <a:p>
            <a:pPr algn="r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Чиркова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зав. отделом</a:t>
            </a:r>
          </a:p>
        </p:txBody>
      </p:sp>
      <p:pic>
        <p:nvPicPr>
          <p:cNvPr id="10" name="Picture 2" descr="https://pp.userapi.com/c625523/v625523844/3be23/Ztxo_9_B92A.jpg"/>
          <p:cNvPicPr>
            <a:picLocks noChangeAspect="1" noChangeArrowheads="1"/>
          </p:cNvPicPr>
          <p:nvPr/>
        </p:nvPicPr>
        <p:blipFill>
          <a:blip r:embed="rId3" cstate="print"/>
          <a:srcRect l="11065" t="11859" r="17806" b="7496"/>
          <a:stretch>
            <a:fillRect/>
          </a:stretch>
        </p:blipFill>
        <p:spPr bwMode="auto">
          <a:xfrm>
            <a:off x="251520" y="980727"/>
            <a:ext cx="5527675" cy="417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dmin\Desktop\Брылякова.jpg"/>
          <p:cNvPicPr>
            <a:picLocks noChangeAspect="1" noChangeArrowheads="1"/>
          </p:cNvPicPr>
          <p:nvPr/>
        </p:nvPicPr>
        <p:blipFill>
          <a:blip r:embed="rId4" cstate="print"/>
          <a:srcRect r="2798"/>
          <a:stretch>
            <a:fillRect/>
          </a:stretch>
        </p:blipFill>
        <p:spPr bwMode="auto">
          <a:xfrm>
            <a:off x="5214942" y="3143248"/>
            <a:ext cx="187220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143504" y="5643578"/>
            <a:ext cx="1872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Елена Евгеньевна</a:t>
            </a: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Брылякова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зам. директора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214950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Команда практики –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сотрудники Централизованной библиотечной системы г. Глазова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7203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2734" y="404664"/>
            <a:ext cx="885698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Цели:</a:t>
            </a:r>
          </a:p>
          <a:p>
            <a:pPr marL="358775"/>
            <a:endParaRPr lang="ru-RU" b="1" u="sng" dirty="0" smtClean="0">
              <a:latin typeface="Arial" pitchFamily="34" charset="0"/>
              <a:cs typeface="Arial" pitchFamily="34" charset="0"/>
            </a:endParaRPr>
          </a:p>
          <a:p>
            <a:pPr marL="701675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создание условий для активного включения людей старшего поколения в экономическую, социально-политическую и культурную жизнь общества посредством информационной и компьютерной грамотности;</a:t>
            </a:r>
          </a:p>
          <a:p>
            <a:pPr marL="701675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содействие социальной адаптации людей старшего поколения в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онлайн-среде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marL="701675" indent="-342900"/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107504" y="3369772"/>
            <a:ext cx="8856984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Нормативно-правовые акты:</a:t>
            </a:r>
          </a:p>
          <a:p>
            <a:pPr marL="358775"/>
            <a:endParaRPr lang="ru-RU" sz="2200" b="1" u="sng" dirty="0" smtClean="0">
              <a:latin typeface="Arial" pitchFamily="34" charset="0"/>
              <a:cs typeface="Arial" pitchFamily="34" charset="0"/>
            </a:endParaRPr>
          </a:p>
          <a:p>
            <a:pPr marL="701675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Постановление Администрации города Глазова № 9/22 от 18.08.2011 г. «Об утверждении долгосрочной городской целевой программы «Повышение информационной и компьютерной грамотности населения пенсионного возраста города Глазова на 2012-2013 годы»</a:t>
            </a:r>
          </a:p>
          <a:p>
            <a:pPr marL="701675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Постановление Администрации г. Глазова от 18.08.2011 № 9/22 (ред. от 29.10.2013)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«Об утверждении муниципальной программы «Доступная среда на 2012 - 2013 годы»</a:t>
            </a:r>
          </a:p>
        </p:txBody>
      </p:sp>
    </p:spTree>
    <p:extLst>
      <p:ext uri="{BB962C8B-B14F-4D97-AF65-F5344CB8AC3E}">
        <p14:creationId xmlns:p14="http://schemas.microsoft.com/office/powerpoint/2010/main" xmlns="" val="18398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07504" y="140593"/>
            <a:ext cx="88569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/>
            <a:r>
              <a:rPr lang="ru-RU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Выгодополучатели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571480"/>
          <a:ext cx="857256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745"/>
                <a:gridCol w="613381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 «Город Глазов»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 defTabSz="914400" rtl="0" eaLnBrk="1" latinLnBrk="0" hangingPunct="1"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Реализация права людей старшего поколения, в том числе с ограничением жизнедеятельности, на свободный доступ к социально значимой информации и создание условий для активного включения населения данной категории в экономическую, социально-политическую и культурную жизнь общества.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Население города Глазова в возрасте от 55 лет и старше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информационной и компьютерной грамотности;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Приобретение навыков и умений работы на компьютере, с мобильными устройствами, в сети Интернет;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Возможность получения государственных и муниципальных услуг в электронном виде.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Admin\Desktop\яне\фото\фото обучение пенсионеров\img_0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08" y="3786190"/>
            <a:ext cx="3033960" cy="2275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 descr="C:\Users\Admin\Desktop\яне\фото\фото обучение пенсионеров\IMG_8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500">
            <a:off x="3059832" y="4149080"/>
            <a:ext cx="307202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98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W:\doc\dir\билл гейтс\фото к конкурсу\пенсионеры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4584" y="1340768"/>
            <a:ext cx="4741912" cy="370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779" name="Picture 3" descr="W:\doc\dir\билл гейтс\фото к конкурсу\пенсионеры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6324"/>
            <a:ext cx="4209662" cy="316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211287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Проведение обучающих</a:t>
            </a:r>
          </a:p>
          <a:p>
            <a:pPr marL="358775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консультационных мероприятий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285860"/>
            <a:ext cx="428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Обучение прошли 100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человек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(в том числе 65 человек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 ограничением жизнедеятельности)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Подготовка и проведение информационных мероприятий</a:t>
            </a:r>
          </a:p>
          <a:p>
            <a:pPr marL="358775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вопросам получения электронных услуг</a:t>
            </a:r>
          </a:p>
        </p:txBody>
      </p:sp>
      <p:pic>
        <p:nvPicPr>
          <p:cNvPr id="2050" name="Picture 2" descr="C:\Users\Admin\Desktop\яне\фото\единый день записи к врачу\IMG_8820.JPG"/>
          <p:cNvPicPr>
            <a:picLocks noChangeAspect="1" noChangeArrowheads="1"/>
          </p:cNvPicPr>
          <p:nvPr/>
        </p:nvPicPr>
        <p:blipFill>
          <a:blip r:embed="rId2" cstate="print"/>
          <a:srcRect t="14668" r="10990"/>
          <a:stretch>
            <a:fillRect/>
          </a:stretch>
        </p:blipFill>
        <p:spPr bwMode="auto">
          <a:xfrm>
            <a:off x="323528" y="857232"/>
            <a:ext cx="4392488" cy="315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Admin\Desktop\яне\фото\единый день записи к врачу\IMG_8818.JPG"/>
          <p:cNvPicPr>
            <a:picLocks noChangeAspect="1" noChangeArrowheads="1"/>
          </p:cNvPicPr>
          <p:nvPr/>
        </p:nvPicPr>
        <p:blipFill>
          <a:blip r:embed="rId3" cstate="print"/>
          <a:srcRect l="4000" r="9990" b="16828"/>
          <a:stretch>
            <a:fillRect/>
          </a:stretch>
        </p:blipFill>
        <p:spPr bwMode="auto">
          <a:xfrm>
            <a:off x="4677283" y="1844824"/>
            <a:ext cx="4323873" cy="313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44008" y="1124744"/>
            <a:ext cx="435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Акция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«Единый день записи к врачу»</a:t>
            </a:r>
          </a:p>
        </p:txBody>
      </p:sp>
      <p:pic>
        <p:nvPicPr>
          <p:cNvPr id="3" name="Picture 3" descr="C:\Users\Admin\Desktop\яне\фото\_MG_5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5880" y="3286608"/>
            <a:ext cx="4390566" cy="292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57290" y="616530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День информации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«Электронные услуги старшему поколению»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36512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Подготовка и проведение мероприятий по актуализации знаний и умений в области информационной и компьютерной грамотности</a:t>
            </a:r>
          </a:p>
        </p:txBody>
      </p:sp>
      <p:pic>
        <p:nvPicPr>
          <p:cNvPr id="5" name="Picture 3" descr="W:\doc\художник\фото биц\библиотека 2012\путь к успеху\dscf20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8064" y="1504529"/>
            <a:ext cx="3863896" cy="2897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239" t="1560" r="9530" b="15002"/>
          <a:stretch>
            <a:fillRect/>
          </a:stretch>
        </p:blipFill>
        <p:spPr bwMode="auto">
          <a:xfrm>
            <a:off x="4796125" y="1477945"/>
            <a:ext cx="4024347" cy="280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Пользователь\Desktop\к\ижевск\инфомастер\img_45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57" t="27901" r="28197" b="12063"/>
          <a:stretch>
            <a:fillRect/>
          </a:stretch>
        </p:blipFill>
        <p:spPr bwMode="auto">
          <a:xfrm>
            <a:off x="1475656" y="3501008"/>
            <a:ext cx="3661801" cy="2678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720" y="915399"/>
            <a:ext cx="4034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Общегородской конкурс «Путь к успеху» (2012 год)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915399"/>
            <a:ext cx="4034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Общегородская интерактивная игра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«Я, компьютер, моя семья» (2014 год)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6165304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Общегородская интерактивная игра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INFO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мастер» (2015 год)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Продвижение практики</a:t>
            </a:r>
          </a:p>
        </p:txBody>
      </p:sp>
      <p:pic>
        <p:nvPicPr>
          <p:cNvPr id="3074" name="Picture 2" descr="C:\Users\Admin\Desktop\яне\фото\единый день записи к врачу\IMG_8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4669">
            <a:off x="597188" y="4005064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Admin\Desktop\яне\скриншоты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4235395" cy="30243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dmin\Desktop\яне\скриншоты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1447" y="1833424"/>
            <a:ext cx="4235395" cy="30243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72066" y="637270"/>
            <a:ext cx="3892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Публикация информации на Официальном портале Администрации г. Глазова,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сайте МБУК «ЦБС г. Глазова» и др.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6093296"/>
            <a:ext cx="393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Расклеивание рекламных объявлений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флаеров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36109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практики:</a:t>
            </a:r>
            <a:endParaRPr lang="ru-RU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7504" y="620688"/>
          <a:ext cx="885698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68643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Дальнейшая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реализация практики п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озволит:</a:t>
            </a:r>
            <a:endParaRPr lang="ru-RU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836712"/>
          <a:ext cx="86409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649</Words>
  <Application>Microsoft Office PowerPoint</Application>
  <PresentationFormat>Экран (4:3)</PresentationFormat>
  <Paragraphs>87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User</cp:lastModifiedBy>
  <cp:revision>240</cp:revision>
  <dcterms:created xsi:type="dcterms:W3CDTF">2013-01-16T04:55:20Z</dcterms:created>
  <dcterms:modified xsi:type="dcterms:W3CDTF">2018-07-13T05:50:57Z</dcterms:modified>
</cp:coreProperties>
</file>