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9FE65-A374-4A14-8355-4BF0B597A72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F51F7-2879-4A89-A90C-0C232343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F51F7-2879-4A89-A90C-0C232343CC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7059-DDB7-4872-B55C-557BFEE8F54A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615-08A2-4252-AEB7-3EFC6B5A0E7B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10EF-8F64-4337-995E-9C7F631431C2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8656-AEA3-4442-8ED9-8FE568BE911F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2E05-7E31-4F04-8A75-8460761E31A2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FBD5-8E23-428F-9135-1D9F71A05092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83F-FD05-451C-A76F-C393D17189D3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ADAD-811E-41FA-863A-B8344AF7D229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905E-74C5-46FF-9DC9-48FAA46A198B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973D-147E-4B55-9891-D840A1B8037B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F97-EC05-495A-834C-871F9715F027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B7B490-77A3-451A-B2CE-0F52AFA5F819}" type="datetime1">
              <a:rPr lang="ru-RU" smtClean="0"/>
              <a:pPr/>
              <a:t>14.08.2017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2970"/>
            <a:ext cx="9144000" cy="4832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92933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ПРОЕКТ ЦВЕТНАЯ СКАЗКА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РАБОЧАЯ\СТУДИЯ Никодим Студия\nKJNIc2kT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5857916" cy="441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горгона_прозрачный фон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357826"/>
            <a:ext cx="2286016" cy="635004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ЦВЕТНАЯ СКАЗКА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928802"/>
            <a:ext cx="8358246" cy="5262979"/>
          </a:xfrm>
          <a:prstGeom prst="rect">
            <a:avLst/>
          </a:prstGeom>
          <a:noFill/>
        </p:spPr>
        <p:txBody>
          <a:bodyPr wrap="square" numCol="3" spcCol="108000" rtlCol="0">
            <a:spAutoFit/>
          </a:bodyPr>
          <a:lstStyle/>
          <a:p>
            <a:pPr algn="ctr"/>
            <a:r>
              <a:rPr lang="ru-RU" sz="1200" b="1" dirty="0" smtClean="0"/>
              <a:t>ПРОЕКТ "ЦВЕТНАЯ СКАЗКА" </a:t>
            </a:r>
            <a:endParaRPr lang="ru-RU" sz="1200" dirty="0" smtClean="0"/>
          </a:p>
          <a:p>
            <a:pPr algn="just"/>
            <a:r>
              <a:rPr lang="ru-RU" sz="1200" dirty="0" smtClean="0"/>
              <a:t>       Социально-значимый проект пропагандирующий культуру и уважение в обществе, направленный развитие благоприятной  атмосферы на </a:t>
            </a:r>
            <a:r>
              <a:rPr lang="ru-RU" sz="1200" dirty="0" err="1" smtClean="0"/>
              <a:t>внутридворовой</a:t>
            </a:r>
            <a:r>
              <a:rPr lang="ru-RU" sz="1200" dirty="0" smtClean="0"/>
              <a:t> территории детских садов, способствующий развитию искусства </a:t>
            </a:r>
            <a:r>
              <a:rPr lang="ru-RU" sz="1200" dirty="0" err="1" smtClean="0"/>
              <a:t>стрит-арта</a:t>
            </a:r>
            <a:r>
              <a:rPr lang="ru-RU" sz="1200" dirty="0" smtClean="0"/>
              <a:t> как социально-полезного занятия ориентированного на развитие личности у молодого поколения, продвижению волонтерской деятельности, воспитанию любви к  окружающему миру и развитию экологического сознания.</a:t>
            </a:r>
          </a:p>
          <a:p>
            <a:pPr algn="just"/>
            <a:r>
              <a:rPr lang="ru-RU" sz="1200" dirty="0" smtClean="0"/>
              <a:t>          Профессиональные художники  оформят яркими рисунками </a:t>
            </a:r>
            <a:r>
              <a:rPr lang="ru-RU" sz="1200" dirty="0" err="1" smtClean="0"/>
              <a:t>внутридворовые</a:t>
            </a:r>
            <a:r>
              <a:rPr lang="ru-RU" sz="1200" dirty="0" smtClean="0"/>
              <a:t>  сооружения детских садов, 	сюжетами сказок и мультфильмов. С согласованием администраций детских садов тематика рисунков, будет отражать  бережное отношение к окружающему миру и  иметь экологическую направленность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    Проект будет реализован на территориях  детских садов муниципальных бюджетных дошкольных </a:t>
            </a:r>
            <a:r>
              <a:rPr lang="ru-RU" sz="1200" dirty="0" smtClean="0"/>
              <a:t>учреждений.  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В программу </a:t>
            </a:r>
            <a:r>
              <a:rPr lang="ru-RU" sz="1200" dirty="0" smtClean="0"/>
              <a:t>Проекта «Цветная сказка» </a:t>
            </a:r>
            <a:r>
              <a:rPr lang="ru-RU" sz="1200" dirty="0" smtClean="0"/>
              <a:t>входит:</a:t>
            </a:r>
          </a:p>
          <a:p>
            <a:pPr algn="just"/>
            <a:r>
              <a:rPr lang="ru-RU" sz="1200" b="1" dirty="0" smtClean="0"/>
              <a:t>Проведение </a:t>
            </a:r>
            <a:r>
              <a:rPr lang="ru-RU" sz="1200" b="1" dirty="0" smtClean="0"/>
              <a:t>акций: «ДОБРОВОЛЬЧЕСКИЙ ОТРЯД: #МЫПОМОЖЕМСВОЕМУСАДИКУ</a:t>
            </a:r>
            <a:r>
              <a:rPr lang="ru-RU" sz="1200" dirty="0" smtClean="0"/>
              <a:t>, где родители и  дети детских садов смогут принять участие в подготовке стен для художественной росписи.</a:t>
            </a:r>
          </a:p>
          <a:p>
            <a:pPr lvl="0" algn="just"/>
            <a:r>
              <a:rPr lang="ru-RU" sz="1200" dirty="0" smtClean="0"/>
              <a:t>Организация и проведение  встреч по развитию </a:t>
            </a:r>
            <a:r>
              <a:rPr lang="ru-RU" sz="1200" dirty="0" err="1" smtClean="0"/>
              <a:t>волонтерства</a:t>
            </a:r>
            <a:r>
              <a:rPr lang="ru-RU" sz="1200" b="1" dirty="0" smtClean="0"/>
              <a:t> </a:t>
            </a:r>
            <a:r>
              <a:rPr lang="ru-RU" sz="1200" dirty="0" smtClean="0"/>
              <a:t>и помощи в реализации подобных </a:t>
            </a:r>
            <a:r>
              <a:rPr lang="ru-RU" sz="1200" dirty="0" err="1" smtClean="0"/>
              <a:t>социльно-значимых</a:t>
            </a:r>
            <a:r>
              <a:rPr lang="ru-RU" sz="1200" dirty="0" smtClean="0"/>
              <a:t> проектов </a:t>
            </a:r>
            <a:r>
              <a:rPr lang="ru-RU" sz="1200" dirty="0" smtClean="0"/>
              <a:t>(</a:t>
            </a:r>
            <a:r>
              <a:rPr lang="ru-RU" sz="1200" dirty="0" smtClean="0"/>
              <a:t>создание социальной рекламы: видеороликов, плакатов, </a:t>
            </a:r>
            <a:r>
              <a:rPr lang="ru-RU" sz="1200" dirty="0" smtClean="0"/>
              <a:t>стратегии)</a:t>
            </a:r>
          </a:p>
          <a:p>
            <a:pPr lvl="0" algn="just"/>
            <a:r>
              <a:rPr lang="ru-RU" sz="1200" b="1" dirty="0" smtClean="0"/>
              <a:t>Создание </a:t>
            </a:r>
            <a:r>
              <a:rPr lang="ru-RU" sz="1200" b="1" dirty="0" smtClean="0"/>
              <a:t>СОЦИАЛЬНОЙ ВИДЕОРЕКЛАМЫ</a:t>
            </a:r>
            <a:r>
              <a:rPr lang="ru-RU" sz="1200" dirty="0" smtClean="0"/>
              <a:t> по </a:t>
            </a:r>
            <a:r>
              <a:rPr lang="ru-RU" sz="1200" dirty="0" smtClean="0"/>
              <a:t>проблемам</a:t>
            </a:r>
            <a:endParaRPr lang="ru-RU" sz="1200" dirty="0" smtClean="0"/>
          </a:p>
          <a:p>
            <a:pPr lvl="0" algn="just"/>
            <a:r>
              <a:rPr lang="ru-RU" sz="1200" dirty="0" smtClean="0"/>
              <a:t>экологии </a:t>
            </a:r>
            <a:r>
              <a:rPr lang="ru-RU" sz="1200" dirty="0" smtClean="0"/>
              <a:t>и вандализма, развитию активной жизненной позиции, </a:t>
            </a:r>
            <a:r>
              <a:rPr lang="ru-RU" sz="1200" dirty="0" err="1" smtClean="0"/>
              <a:t>волонтерства</a:t>
            </a:r>
            <a:r>
              <a:rPr lang="ru-RU" sz="1200" dirty="0" smtClean="0"/>
              <a:t> в обществе</a:t>
            </a:r>
            <a:r>
              <a:rPr lang="ru-RU" sz="1200" dirty="0" smtClean="0"/>
              <a:t>.</a:t>
            </a:r>
            <a:r>
              <a:rPr lang="ru-RU" sz="1200" dirty="0" smtClean="0"/>
              <a:t> </a:t>
            </a:r>
            <a:endParaRPr lang="ru-RU" sz="1200" dirty="0" smtClean="0"/>
          </a:p>
          <a:p>
            <a:pPr lvl="0" algn="just"/>
            <a:endParaRPr lang="ru-RU" sz="1200" dirty="0" smtClean="0"/>
          </a:p>
          <a:p>
            <a:pPr lvl="0" algn="just"/>
            <a:endParaRPr lang="ru-RU" sz="1200" dirty="0" smtClean="0"/>
          </a:p>
          <a:p>
            <a:pPr lvl="0" algn="just"/>
            <a:endParaRPr lang="ru-RU" sz="1200" dirty="0" smtClean="0"/>
          </a:p>
          <a:p>
            <a:pPr lvl="0" algn="just"/>
            <a:endParaRPr lang="ru-RU" sz="1200" dirty="0" smtClean="0"/>
          </a:p>
          <a:p>
            <a:pPr lvl="0" algn="just"/>
            <a:endParaRPr lang="ru-RU" sz="1200" dirty="0" smtClean="0"/>
          </a:p>
          <a:p>
            <a:pPr lvl="0" algn="just"/>
            <a:r>
              <a:rPr lang="ru-RU" sz="1200" dirty="0" smtClean="0"/>
              <a:t>Данные акции </a:t>
            </a:r>
            <a:r>
              <a:rPr lang="ru-RU" sz="1200" dirty="0" smtClean="0"/>
              <a:t>можно проводить </a:t>
            </a:r>
            <a:r>
              <a:rPr lang="ru-RU" sz="1200" dirty="0" smtClean="0"/>
              <a:t>ежегодно, дополняя </a:t>
            </a:r>
            <a:r>
              <a:rPr lang="ru-RU" sz="1200" dirty="0" smtClean="0"/>
              <a:t>оформление новыми сюжетами. Возможно создание р</a:t>
            </a:r>
            <a:r>
              <a:rPr lang="ru-RU" sz="1200" dirty="0" smtClean="0"/>
              <a:t>егионального Фестиваля конкурса по оформлению </a:t>
            </a:r>
            <a:r>
              <a:rPr lang="ru-RU" sz="1200" dirty="0" smtClean="0"/>
              <a:t>территорий </a:t>
            </a:r>
            <a:r>
              <a:rPr lang="ru-RU" sz="1200" dirty="0" smtClean="0"/>
              <a:t>Детских садиков!</a:t>
            </a:r>
            <a:endParaRPr lang="ru-RU" sz="12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СТУДИЯ ГОРГОНА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ДЕТСКИЙ САД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«ГНЕЗДЫШКО» №8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7" name="Содержимое 16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608616"/>
            <a:ext cx="5111750" cy="2707568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СТУДИЯ ГОРГОНА </a:t>
            </a:r>
            <a:r>
              <a:rPr lang="ru-RU" sz="1800" b="1" dirty="0" smtClean="0"/>
              <a:t>2015 год</a:t>
            </a:r>
            <a:endParaRPr lang="ru-RU" sz="1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ДЕТКИЙ САД 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«СОЛНЫШКО»№3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СТУДИЯ ГОРГОНА </a:t>
            </a:r>
            <a:r>
              <a:rPr lang="ru-RU" sz="1800" b="1" dirty="0" smtClean="0"/>
              <a:t>2015 год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6" name="Содержимое 15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562218"/>
            <a:ext cx="5111750" cy="28003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ДЕТСКИЙ САД 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«ЗОЛОТАЯ РЫБКА» №5</a:t>
            </a:r>
          </a:p>
        </p:txBody>
      </p:sp>
      <p:pic>
        <p:nvPicPr>
          <p:cNvPr id="12" name="Содержимое 11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744335"/>
            <a:ext cx="5111750" cy="2436129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СТУДИЯ ГОРГОНА </a:t>
            </a:r>
            <a:r>
              <a:rPr lang="ru-RU" sz="1800" b="1" dirty="0" smtClean="0"/>
              <a:t>2015 год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ДЕТСКИЙ САД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«ГНЕЗДЫШКО»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№8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22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641888"/>
            <a:ext cx="5111750" cy="2641024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СТУДИЯ ГОРГОНА </a:t>
            </a:r>
            <a:r>
              <a:rPr lang="ru-RU" sz="1800" b="1" dirty="0" smtClean="0"/>
              <a:t>2016 год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ОПРОС Поддержите свой Детский сад!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85786" y="6356350"/>
            <a:ext cx="7715304" cy="365125"/>
          </a:xfrm>
        </p:spPr>
        <p:txBody>
          <a:bodyPr/>
          <a:lstStyle/>
          <a:p>
            <a:pPr algn="ctr"/>
            <a:r>
              <a:rPr lang="ru-RU" dirty="0" smtClean="0"/>
              <a:t>СТУДИЯ ГОРГОНА </a:t>
            </a:r>
            <a:r>
              <a:rPr lang="ru-RU" sz="1800" b="1" dirty="0" smtClean="0"/>
              <a:t>2017 год </a:t>
            </a:r>
            <a:r>
              <a:rPr lang="en-US" sz="1800" b="1" dirty="0" smtClean="0"/>
              <a:t>https://vk.com/gorgonaart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2428868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нашей группе ВК </a:t>
            </a:r>
            <a:r>
              <a:rPr lang="en-US" sz="1600" dirty="0" smtClean="0"/>
              <a:t>https</a:t>
            </a:r>
            <a:r>
              <a:rPr lang="ru-RU" sz="1600" dirty="0" smtClean="0"/>
              <a:t>://</a:t>
            </a:r>
            <a:r>
              <a:rPr lang="en-US" sz="1600" dirty="0" err="1" smtClean="0"/>
              <a:t>vk</a:t>
            </a:r>
            <a:r>
              <a:rPr lang="ru-RU" sz="1600" dirty="0" smtClean="0"/>
              <a:t>.</a:t>
            </a:r>
            <a:r>
              <a:rPr lang="en-US" sz="1600" dirty="0" smtClean="0"/>
              <a:t>com</a:t>
            </a:r>
            <a:r>
              <a:rPr lang="ru-RU" sz="1600" dirty="0" smtClean="0"/>
              <a:t>/</a:t>
            </a:r>
            <a:r>
              <a:rPr lang="en-US" sz="1600" dirty="0" err="1" smtClean="0"/>
              <a:t>gorgonaart</a:t>
            </a:r>
            <a:r>
              <a:rPr lang="ru-RU" sz="1600" dirty="0" smtClean="0"/>
              <a:t>, мы провели опрос среди жителей города Сосновый Бор. Результаты опроса были колоссальны, ни один опрос в городе за последние годы, не вызвал у горожан такого ажиотажа и такого количества просмотров (за неделю опрос набрал более 47 тыс. просмотров). В общей сложности  в опросе приняло участие более 13700 пользователей, Пост набрал 992  «</a:t>
            </a:r>
            <a:r>
              <a:rPr lang="ru-RU" sz="1600" dirty="0" err="1" smtClean="0"/>
              <a:t>лайков</a:t>
            </a:r>
            <a:r>
              <a:rPr lang="ru-RU" sz="1600" dirty="0" smtClean="0"/>
              <a:t>». Фильм  созданный «Студией Горгоной» к проекту набрал более 37 000  просмотров. </a:t>
            </a:r>
          </a:p>
          <a:p>
            <a:r>
              <a:rPr lang="ru-RU" sz="1600" dirty="0" smtClean="0"/>
              <a:t>Поэтому опросу можно судить, что этот проект является самым востребованным не только у нас в городе и  Ленинградской области, но и в других регионах нашей страны. </a:t>
            </a:r>
          </a:p>
          <a:p>
            <a:r>
              <a:rPr lang="ru-RU" sz="1600" dirty="0" smtClean="0"/>
              <a:t>Вовлечение общественность в ход реализации проекта, играет очень важную роль в данном проекте.    </a:t>
            </a:r>
          </a:p>
          <a:p>
            <a:r>
              <a:rPr lang="ru-RU" sz="1600" dirty="0" smtClean="0"/>
              <a:t>   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14546" y="6356350"/>
            <a:ext cx="5143536" cy="365125"/>
          </a:xfrm>
        </p:spPr>
        <p:txBody>
          <a:bodyPr/>
          <a:lstStyle/>
          <a:p>
            <a:pPr algn="ctr"/>
            <a:r>
              <a:rPr lang="ru-RU" sz="1400" dirty="0" smtClean="0"/>
              <a:t>СТУДИЯ ГОРГОНА </a:t>
            </a:r>
            <a:r>
              <a:rPr lang="ru-RU" sz="1400" b="1" dirty="0" smtClean="0"/>
              <a:t>2017 год </a:t>
            </a:r>
            <a:r>
              <a:rPr lang="en-US" sz="1400" b="1" dirty="0" smtClean="0"/>
              <a:t>https://vk.com/gorgonaart</a:t>
            </a:r>
            <a:endParaRPr lang="ru-RU" sz="1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837" y="785794"/>
            <a:ext cx="4133865" cy="548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РСТУДИЯ ГОРГОНА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928670"/>
            <a:ext cx="83582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Руководитель Проекта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1400" dirty="0" err="1" smtClean="0"/>
              <a:t>Никодим</a:t>
            </a:r>
            <a:r>
              <a:rPr lang="ru-RU" sz="1400" dirty="0" smtClean="0"/>
              <a:t> </a:t>
            </a:r>
            <a:r>
              <a:rPr lang="ru-RU" sz="1400" dirty="0" smtClean="0"/>
              <a:t>Владимирович </a:t>
            </a:r>
            <a:r>
              <a:rPr lang="ru-RU" sz="1400" dirty="0" err="1" smtClean="0"/>
              <a:t>Антонинов</a:t>
            </a:r>
            <a:r>
              <a:rPr lang="ru-RU" sz="1400" dirty="0" smtClean="0"/>
              <a:t> </a:t>
            </a:r>
            <a:r>
              <a:rPr lang="en-US" sz="1400" dirty="0" smtClean="0"/>
              <a:t>/ </a:t>
            </a:r>
            <a:endParaRPr lang="ru-RU" sz="1400" dirty="0" smtClean="0"/>
          </a:p>
          <a:p>
            <a:pPr algn="ctr"/>
            <a:endParaRPr lang="ru-RU" sz="1400" dirty="0" smtClean="0"/>
          </a:p>
          <a:p>
            <a:r>
              <a:rPr lang="ru-RU" sz="1400" dirty="0" err="1" smtClean="0"/>
              <a:t>Никодим</a:t>
            </a:r>
            <a:r>
              <a:rPr lang="ru-RU" sz="1400" dirty="0" smtClean="0"/>
              <a:t> </a:t>
            </a:r>
            <a:r>
              <a:rPr lang="ru-RU" sz="1400" dirty="0" err="1" smtClean="0"/>
              <a:t>Антонинов</a:t>
            </a:r>
            <a:r>
              <a:rPr lang="ru-RU" sz="1400" dirty="0" smtClean="0"/>
              <a:t>, родился и вырос в творческой семье, которая привила любовь к окружающему миру и пониманию красоты. С 18 лет стал многочисленным призером, успешным участником многочисленных  Питерских фестивалей, конкурсов </a:t>
            </a:r>
            <a:r>
              <a:rPr lang="ru-RU" sz="1400" dirty="0" err="1" smtClean="0"/>
              <a:t>стрит-арт</a:t>
            </a:r>
            <a:r>
              <a:rPr lang="ru-RU" sz="1400" dirty="0" smtClean="0"/>
              <a:t> искусства. С 25 лет стал сам организатором  городских, региональных и международных  фестивалей культуры и искусства, организатором  выставок, конкурсов современных искусств, в стиле «</a:t>
            </a:r>
            <a:r>
              <a:rPr lang="ru-RU" sz="1400" dirty="0" err="1" smtClean="0"/>
              <a:t>стрит-арта</a:t>
            </a:r>
            <a:r>
              <a:rPr lang="ru-RU" sz="1400" dirty="0" smtClean="0"/>
              <a:t>» в </a:t>
            </a:r>
            <a:r>
              <a:rPr lang="ru-RU" sz="1400" dirty="0" smtClean="0"/>
              <a:t>родном городе </a:t>
            </a:r>
            <a:r>
              <a:rPr lang="ru-RU" sz="1400" dirty="0" smtClean="0"/>
              <a:t>Сосновый Бор. За все время активной общественной деятельности </a:t>
            </a:r>
            <a:r>
              <a:rPr lang="ru-RU" sz="1400" dirty="0" err="1" smtClean="0"/>
              <a:t>Никодим</a:t>
            </a:r>
            <a:r>
              <a:rPr lang="ru-RU" sz="1400" dirty="0" smtClean="0"/>
              <a:t> </a:t>
            </a:r>
            <a:r>
              <a:rPr lang="ru-RU" sz="1400" dirty="0" smtClean="0"/>
              <a:t> </a:t>
            </a:r>
            <a:r>
              <a:rPr lang="ru-RU" sz="1400" dirty="0" smtClean="0"/>
              <a:t>реализовал более 100 успешных социально-значимых проектов и акций, таких как: «Цветная сказка» (художественное оформление в детских садах); «</a:t>
            </a:r>
            <a:r>
              <a:rPr lang="ru-RU" sz="1400" dirty="0" err="1" smtClean="0"/>
              <a:t>Стопвандал</a:t>
            </a:r>
            <a:r>
              <a:rPr lang="ru-RU" sz="1400" dirty="0" smtClean="0"/>
              <a:t>» (художественное оформление автобусных  остановок, создание соц. рекламы); «Связь Поколений» (выставка современного искусства);  «Творческое наследие» (выставка советского плакатного искусства),  проект и оформление фасада Кукольного театра «Волшебный фонарь»; акция «Жизнь без наркотиков» (создание </a:t>
            </a:r>
            <a:r>
              <a:rPr lang="ru-RU" sz="1400" dirty="0" err="1" smtClean="0"/>
              <a:t>арт</a:t>
            </a:r>
            <a:r>
              <a:rPr lang="ru-RU" sz="1400" dirty="0" smtClean="0"/>
              <a:t> объекта); восстановление памятника Великой отечественной войны; оформление въезда в город Сосновый Бор; организация международных Фестивалей экстремальных видов спорта и стрит </a:t>
            </a:r>
            <a:r>
              <a:rPr lang="ru-RU" sz="1400" dirty="0" err="1" smtClean="0"/>
              <a:t>арт</a:t>
            </a:r>
            <a:r>
              <a:rPr lang="ru-RU" sz="1400" dirty="0" smtClean="0"/>
              <a:t> искусства «</a:t>
            </a:r>
            <a:r>
              <a:rPr lang="ru-RU" sz="1400" dirty="0" err="1" smtClean="0"/>
              <a:t>СтритАдреналин</a:t>
            </a:r>
            <a:r>
              <a:rPr lang="ru-RU" sz="1400" dirty="0" smtClean="0"/>
              <a:t> зона ЛАЭС», Областного Фестиваля «Граффити против наркотиков», Фестивалей современного искусства и культуры «</a:t>
            </a:r>
            <a:r>
              <a:rPr lang="ru-RU" sz="1400" dirty="0" err="1" smtClean="0"/>
              <a:t>СосновыйБронкс</a:t>
            </a:r>
            <a:r>
              <a:rPr lang="ru-RU" sz="1400" dirty="0" smtClean="0"/>
              <a:t> АРТ</a:t>
            </a:r>
            <a:r>
              <a:rPr lang="en-US" sz="1400" dirty="0" smtClean="0"/>
              <a:t>ZONE</a:t>
            </a:r>
            <a:r>
              <a:rPr lang="ru-RU" sz="1400" dirty="0" smtClean="0"/>
              <a:t>», «Дни молодежи» и многие другие социально значимые проекты способствующие: популяризации </a:t>
            </a:r>
            <a:r>
              <a:rPr lang="ru-RU" sz="1400" dirty="0" err="1" smtClean="0"/>
              <a:t>страт-арта</a:t>
            </a:r>
            <a:r>
              <a:rPr lang="ru-RU" sz="1400" dirty="0" smtClean="0"/>
              <a:t>,  как социально-ориентированного искусства; развивающие творческий потенциал молодого поколения; способствующие повышению культурного уровня в городе Сосновый Бор и малых поселениях Ленинградской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1295</TotalTime>
  <Words>483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ЦВЕТНАЯ СКАЗКА</vt:lpstr>
      <vt:lpstr>РАБОТЫ</vt:lpstr>
      <vt:lpstr>РАБОТЫ</vt:lpstr>
      <vt:lpstr>РАБОТЫ</vt:lpstr>
      <vt:lpstr>РАБОТЫ</vt:lpstr>
      <vt:lpstr>ОПРОС Поддержите свой Детский сад!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Nikodim Antoninoff</dc:creator>
  <cp:lastModifiedBy>Nikodim Antoninoff</cp:lastModifiedBy>
  <cp:revision>44</cp:revision>
  <dcterms:created xsi:type="dcterms:W3CDTF">2017-03-09T20:28:11Z</dcterms:created>
  <dcterms:modified xsi:type="dcterms:W3CDTF">2017-08-14T00:37:45Z</dcterms:modified>
</cp:coreProperties>
</file>