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0" r:id="rId4"/>
    <p:sldId id="275" r:id="rId5"/>
    <p:sldId id="274" r:id="rId6"/>
    <p:sldId id="261" r:id="rId7"/>
    <p:sldId id="269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31" autoAdjust="0"/>
    <p:restoredTop sz="86444" autoAdjust="0"/>
  </p:normalViewPr>
  <p:slideViewPr>
    <p:cSldViewPr showGuides="1">
      <p:cViewPr>
        <p:scale>
          <a:sx n="50" d="100"/>
          <a:sy n="50" d="100"/>
        </p:scale>
        <p:origin x="-185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88417-50C7-4A45-99E3-E092010B3085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338A-5E85-4BA7-B38C-072E09ABE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68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338A-5E85-4BA7-B38C-072E09ABE9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17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78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80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2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81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7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53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01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5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0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1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79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599F-3F37-4D22-9240-77C7FF4ADAF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FB24-59D7-4164-955C-BB0A078C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79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рант\2019\РОСАТОМ\заявка 760 В песнях останемся мы\фото\концерты\итог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708"/>
            <a:ext cx="10487658" cy="6992708"/>
          </a:xfrm>
          <a:prstGeom prst="rect">
            <a:avLst/>
          </a:prstGeom>
          <a:noFill/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28"/>
          <a:stretch>
            <a:fillRect/>
          </a:stretch>
        </p:blipFill>
        <p:spPr bwMode="auto">
          <a:xfrm>
            <a:off x="152400" y="311150"/>
            <a:ext cx="106363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7429552" cy="1668154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47153"/>
            <a:ext cx="7320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ФЕСТИВАЛЬ ТВОРЧЕСТВА ВЕТЕРАНСКИХ ОРГАНИЗАЦИЙ</a:t>
            </a:r>
          </a:p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«В ПЕСНЯХ ОСТАНЕМСЯ МЫ»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42918"/>
            <a:ext cx="44450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 ПРОЕКТА</a:t>
            </a:r>
            <a:endParaRPr lang="ru-RU" sz="3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286808" cy="2554545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городе сформировано общественное движение ветеранов, принимающих активное участие в общественной жизни города. Активисты движения занимаются патриотической работой с подрастающим поколением, принимают участие в благоустройстве дворов, участвуют в городских мероприятиях, акциях, тематических встречах, конкурсах, экскурсиях,  мастер-классах. Особое внимание уделяется  развитию ветеранского движения, вовлечению все большего количества ветеранов в общественную жизнь города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9984" y="0"/>
            <a:ext cx="144016" cy="689339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5" name="Picture 9" descr="D:\obmen\Отдел проектов\грант\2017\Фестиваль ветеранов В песнях останемся мы\ветераны в Звездочке\IMG_7937.JPG"/>
          <p:cNvPicPr>
            <a:picLocks noChangeAspect="1" noChangeArrowheads="1"/>
          </p:cNvPicPr>
          <p:nvPr/>
        </p:nvPicPr>
        <p:blipFill>
          <a:blip r:embed="rId2" cstate="print"/>
          <a:srcRect l="3942" t="15419" r="1109" b="1579"/>
          <a:stretch>
            <a:fillRect/>
          </a:stretch>
        </p:blipFill>
        <p:spPr bwMode="auto">
          <a:xfrm>
            <a:off x="214282" y="3888225"/>
            <a:ext cx="4482418" cy="2612609"/>
          </a:xfrm>
          <a:prstGeom prst="rect">
            <a:avLst/>
          </a:prstGeom>
          <a:noFill/>
        </p:spPr>
      </p:pic>
      <p:pic>
        <p:nvPicPr>
          <p:cNvPr id="2051" name="Picture 3" descr="D:\obmen\Отдел проектов\грант\2017\Фестиваль ветеранов В песнях останемся мы\гала -концерт\обработанное\LakDQjE-C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96403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70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14546" y="2000240"/>
            <a:ext cx="67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  <a:endParaRPr lang="ru-RU" sz="2000" b="1" cap="all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89" y="2357430"/>
            <a:ext cx="9100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6000 горожан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247" y="5507197"/>
            <a:ext cx="8135407" cy="1221226"/>
            <a:chOff x="4856699" y="3843373"/>
            <a:chExt cx="10169259" cy="1526528"/>
          </a:xfrm>
        </p:grpSpPr>
        <p:sp>
          <p:nvSpPr>
            <p:cNvPr id="8" name="TextBox 7"/>
            <p:cNvSpPr txBox="1"/>
            <p:nvPr/>
          </p:nvSpPr>
          <p:spPr>
            <a:xfrm>
              <a:off x="7674813" y="4638934"/>
              <a:ext cx="3850480" cy="73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cap="all" dirty="0" smtClean="0">
                  <a:latin typeface="Arial" pitchFamily="34" charset="0"/>
                  <a:cs typeface="Arial" pitchFamily="34" charset="0"/>
                </a:rPr>
                <a:t>Участников ТВОРЧЕСКИХ КОЛЛЕКТИВОВ</a:t>
              </a:r>
              <a:endParaRPr lang="ru-RU" sz="1600" cap="al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6699" y="3843373"/>
              <a:ext cx="1835840" cy="884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5 000</a:t>
              </a:r>
              <a:endPara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06588" y="4638929"/>
              <a:ext cx="1829413" cy="42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cap="all" dirty="0" smtClean="0">
                  <a:latin typeface="Arial" pitchFamily="34" charset="0"/>
                  <a:cs typeface="Arial" pitchFamily="34" charset="0"/>
                </a:rPr>
                <a:t>ЗРИТЕЛЕЙ</a:t>
              </a:r>
              <a:endParaRPr lang="ru-RU" sz="1600" cap="al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50388" y="4638929"/>
              <a:ext cx="2975570" cy="423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cap="all" dirty="0" smtClean="0">
                  <a:latin typeface="Arial" pitchFamily="34" charset="0"/>
                  <a:cs typeface="Arial" pitchFamily="34" charset="0"/>
                </a:rPr>
                <a:t>Организаторов</a:t>
              </a:r>
              <a:endParaRPr lang="ru-RU" sz="1600" cap="all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679392" y="550070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560</a:t>
            </a:r>
            <a:endParaRPr lang="ru-RU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550070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9984" y="0"/>
            <a:ext cx="144016" cy="689339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357166"/>
            <a:ext cx="8719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Целью проекта  выступает совершенствование гражданского общества через повышение активности ветеранов путем привлечения их к социально-значимой деятельности, создание условий для использования ими своего творческого и интеллектуального потенциала для духовно-нравственного воспитания подрастающего поколения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obmen\Отдел проектов\грант\2017\Фестиваль ветеранов В песнях останемся мы\гала -концерт\обработанное\bDo_Bh-vxRs.jpg"/>
          <p:cNvPicPr>
            <a:picLocks noChangeAspect="1" noChangeArrowheads="1"/>
          </p:cNvPicPr>
          <p:nvPr/>
        </p:nvPicPr>
        <p:blipFill>
          <a:blip r:embed="rId3" cstate="print"/>
          <a:srcRect t="33479" r="90" b="19508"/>
          <a:stretch>
            <a:fillRect/>
          </a:stretch>
        </p:blipFill>
        <p:spPr bwMode="auto">
          <a:xfrm>
            <a:off x="50193" y="2786058"/>
            <a:ext cx="8879525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5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58" y="92867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выставок   </a:t>
            </a:r>
          </a:p>
          <a:p>
            <a:pPr>
              <a:lnSpc>
                <a:spcPct val="150000"/>
              </a:lnSpc>
            </a:pPr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изделий ручной работы </a:t>
            </a:r>
            <a:endParaRPr lang="ru-RU" sz="24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1663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Конкурсная программа</a:t>
            </a:r>
            <a:endParaRPr lang="ru-RU" sz="3200" cap="all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9984" y="0"/>
            <a:ext cx="144016" cy="689339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грант\2019\РОСАТОМ\заявка 760 В песнях останемся мы\фото\медики\IMG_8338.JPG"/>
          <p:cNvPicPr>
            <a:picLocks noChangeAspect="1" noChangeArrowheads="1"/>
          </p:cNvPicPr>
          <p:nvPr/>
        </p:nvPicPr>
        <p:blipFill>
          <a:blip r:embed="rId2" cstate="print"/>
          <a:srcRect l="16406" t="7894" r="21774"/>
          <a:stretch>
            <a:fillRect/>
          </a:stretch>
        </p:blipFill>
        <p:spPr bwMode="auto">
          <a:xfrm>
            <a:off x="5929322" y="642918"/>
            <a:ext cx="2857520" cy="2838278"/>
          </a:xfrm>
          <a:prstGeom prst="rect">
            <a:avLst/>
          </a:prstGeom>
          <a:noFill/>
        </p:spPr>
      </p:pic>
      <p:pic>
        <p:nvPicPr>
          <p:cNvPr id="13" name="Picture 3" descr="D:\obmen\Отдел проектов\грант\2017\Фестиваль ветеранов В песнях останемся мы\гала -концерт\IMG_8525 (36).jpg"/>
          <p:cNvPicPr>
            <a:picLocks noChangeAspect="1" noChangeArrowheads="1"/>
          </p:cNvPicPr>
          <p:nvPr/>
        </p:nvPicPr>
        <p:blipFill>
          <a:blip r:embed="rId3" cstate="print"/>
          <a:srcRect l="11667" r="20000"/>
          <a:stretch>
            <a:fillRect/>
          </a:stretch>
        </p:blipFill>
        <p:spPr bwMode="auto">
          <a:xfrm>
            <a:off x="5929322" y="3571876"/>
            <a:ext cx="2928958" cy="2857520"/>
          </a:xfrm>
          <a:prstGeom prst="rect">
            <a:avLst/>
          </a:prstGeom>
          <a:noFill/>
        </p:spPr>
      </p:pic>
      <p:pic>
        <p:nvPicPr>
          <p:cNvPr id="3077" name="Picture 5" descr="D:\obmen\Отдел проектов\грант\2017\Фестиваль ветеранов В песнях останемся мы\творческие вечера\вечер ветеранов образования\IMG_4485.JPG"/>
          <p:cNvPicPr>
            <a:picLocks noChangeAspect="1" noChangeArrowheads="1"/>
          </p:cNvPicPr>
          <p:nvPr/>
        </p:nvPicPr>
        <p:blipFill>
          <a:blip r:embed="rId4" cstate="print"/>
          <a:srcRect l="5366" t="3703" r="10821" b="5150"/>
          <a:stretch>
            <a:fillRect/>
          </a:stretch>
        </p:blipFill>
        <p:spPr bwMode="auto">
          <a:xfrm>
            <a:off x="142844" y="2285992"/>
            <a:ext cx="5715040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68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1785926"/>
            <a:ext cx="5333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PF Adamant Pro" pitchFamily="50" charset="0"/>
                <a:cs typeface="Arial" pitchFamily="34" charset="0"/>
              </a:rPr>
              <a:t>Участие в тематических встречах с детьми и подростками</a:t>
            </a:r>
            <a:endParaRPr lang="ru-RU" sz="2400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PF Adamant Pro" pitchFamily="50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1663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Конкурсная программа</a:t>
            </a:r>
            <a:endParaRPr lang="ru-RU" sz="3200" cap="all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9984" y="0"/>
            <a:ext cx="144016" cy="689339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obmen\Отдел проектов\грант\2017\Фестиваль ветеранов В песнях останемся мы\ветераны в Звездочке\IMG_7850.JPG"/>
          <p:cNvPicPr>
            <a:picLocks noChangeAspect="1" noChangeArrowheads="1"/>
          </p:cNvPicPr>
          <p:nvPr/>
        </p:nvPicPr>
        <p:blipFill>
          <a:blip r:embed="rId2" cstate="print"/>
          <a:srcRect l="4567" t="-842" r="24835"/>
          <a:stretch>
            <a:fillRect/>
          </a:stretch>
        </p:blipFill>
        <p:spPr bwMode="auto">
          <a:xfrm>
            <a:off x="214282" y="3714752"/>
            <a:ext cx="3000396" cy="2857520"/>
          </a:xfrm>
          <a:prstGeom prst="rect">
            <a:avLst/>
          </a:prstGeom>
          <a:noFill/>
        </p:spPr>
      </p:pic>
      <p:pic>
        <p:nvPicPr>
          <p:cNvPr id="6147" name="Picture 3" descr="D:\obmen\Отдел проектов\грант\2017\Фестиваль ветеранов В песнях останемся мы\ветераны в Звездочке\IMG_7895.JPG"/>
          <p:cNvPicPr>
            <a:picLocks noChangeAspect="1" noChangeArrowheads="1"/>
          </p:cNvPicPr>
          <p:nvPr/>
        </p:nvPicPr>
        <p:blipFill>
          <a:blip r:embed="rId3" cstate="print"/>
          <a:srcRect l="9585" t="12730" b="15388"/>
          <a:stretch>
            <a:fillRect/>
          </a:stretch>
        </p:blipFill>
        <p:spPr bwMode="auto">
          <a:xfrm>
            <a:off x="3396054" y="3714752"/>
            <a:ext cx="5390788" cy="2857520"/>
          </a:xfrm>
          <a:prstGeom prst="rect">
            <a:avLst/>
          </a:prstGeom>
          <a:noFill/>
        </p:spPr>
      </p:pic>
      <p:pic>
        <p:nvPicPr>
          <p:cNvPr id="6148" name="Picture 4" descr="D:\obmen\Отдел проектов\грант\2017\Фестиваль ветеранов В песнях останемся мы\ветераны в Звездочке\IMG_7872.JPG"/>
          <p:cNvPicPr>
            <a:picLocks noChangeAspect="1" noChangeArrowheads="1"/>
          </p:cNvPicPr>
          <p:nvPr/>
        </p:nvPicPr>
        <p:blipFill>
          <a:blip r:embed="rId4" cstate="print"/>
          <a:srcRect l="19328" t="6546" r="14660"/>
          <a:stretch>
            <a:fillRect/>
          </a:stretch>
        </p:blipFill>
        <p:spPr bwMode="auto">
          <a:xfrm>
            <a:off x="285720" y="857232"/>
            <a:ext cx="287592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12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57298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PF Adamant Pro" pitchFamily="50" charset="0"/>
                <a:cs typeface="Arial" pitchFamily="34" charset="0"/>
              </a:rPr>
              <a:t>ВЫСТУПЛЕНИЕ С ТВОРЧЕСКИМИ НОМЕРАМИ НА ВЕЧЕРАХ И КОНЦЕРТАХ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9984" y="0"/>
            <a:ext cx="144016" cy="689339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грант\2019\РОСАТОМ\заявка 760 В песнях останемся мы\фото\концерты\итог 3.jpg"/>
          <p:cNvPicPr>
            <a:picLocks noChangeAspect="1" noChangeArrowheads="1"/>
          </p:cNvPicPr>
          <p:nvPr/>
        </p:nvPicPr>
        <p:blipFill>
          <a:blip r:embed="rId2" cstate="print"/>
          <a:srcRect r="32413" b="4086"/>
          <a:stretch>
            <a:fillRect/>
          </a:stretch>
        </p:blipFill>
        <p:spPr bwMode="auto">
          <a:xfrm>
            <a:off x="177647" y="3357562"/>
            <a:ext cx="3322783" cy="3143272"/>
          </a:xfrm>
          <a:prstGeom prst="rect">
            <a:avLst/>
          </a:prstGeom>
          <a:noFill/>
        </p:spPr>
      </p:pic>
      <p:pic>
        <p:nvPicPr>
          <p:cNvPr id="11" name="Picture 4" descr="D:\грант\2019\РОСАТОМ\заявка 760 В песнях останемся мы\фото\дружба\wUt7DSbKjFc.jpg"/>
          <p:cNvPicPr>
            <a:picLocks noChangeAspect="1" noChangeArrowheads="1"/>
          </p:cNvPicPr>
          <p:nvPr/>
        </p:nvPicPr>
        <p:blipFill>
          <a:blip r:embed="rId3" cstate="print"/>
          <a:srcRect l="34829" t="8142" r="8724" b="5403"/>
          <a:stretch>
            <a:fillRect/>
          </a:stretch>
        </p:blipFill>
        <p:spPr bwMode="auto">
          <a:xfrm>
            <a:off x="6000760" y="214290"/>
            <a:ext cx="2928958" cy="2991277"/>
          </a:xfrm>
          <a:prstGeom prst="rect">
            <a:avLst/>
          </a:prstGeom>
          <a:noFill/>
        </p:spPr>
      </p:pic>
      <p:pic>
        <p:nvPicPr>
          <p:cNvPr id="13" name="Picture 5" descr="D:\obmen\Отдел проектов\грант\2017\Фестиваль ветеранов В песнях останемся мы\творческие вечера\вечер ПОВ 1 08.02.18\IMG_3185.JPG"/>
          <p:cNvPicPr>
            <a:picLocks noChangeAspect="1" noChangeArrowheads="1"/>
          </p:cNvPicPr>
          <p:nvPr/>
        </p:nvPicPr>
        <p:blipFill>
          <a:blip r:embed="rId4" cstate="print"/>
          <a:srcRect l="5055" t="20600" r="5056"/>
          <a:stretch>
            <a:fillRect/>
          </a:stretch>
        </p:blipFill>
        <p:spPr bwMode="auto">
          <a:xfrm>
            <a:off x="3571868" y="3345751"/>
            <a:ext cx="5357850" cy="31550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2844" y="14285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Конкурсная программа</a:t>
            </a:r>
            <a:endParaRPr lang="ru-RU" sz="3200" cap="all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642918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 ответственных за </a:t>
            </a:r>
          </a:p>
          <a:p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реализацию практики</a:t>
            </a:r>
            <a:endParaRPr lang="ru-RU" sz="2800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928802"/>
            <a:ext cx="5760640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700" b="1" dirty="0" err="1">
                <a:latin typeface="Arial" pitchFamily="34" charset="0"/>
                <a:cs typeface="Arial" pitchFamily="34" charset="0"/>
              </a:rPr>
              <a:t>Фильянова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Елена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Евгеньевна,</a:t>
            </a:r>
          </a:p>
          <a:p>
            <a:pPr lvl="0">
              <a:lnSpc>
                <a:spcPct val="13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Директор МАУ «Управление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общественных связей»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Заречного Пензенской области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Тел. 8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(841 2) 65- 24 -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31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efilyanova@zarechny.zato.ru</a:t>
            </a:r>
            <a:endParaRPr lang="ru-RU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30000"/>
              </a:lnSpc>
            </a:pPr>
            <a:endParaRPr lang="ru-RU" sz="17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4286256"/>
            <a:ext cx="5292080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Радюк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Светлана Васильевна,  </a:t>
            </a:r>
          </a:p>
          <a:p>
            <a:pPr lvl="0">
              <a:lnSpc>
                <a:spcPct val="13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Специалист по связям с общественностью</a:t>
            </a:r>
          </a:p>
          <a:p>
            <a:pPr lvl="0">
              <a:lnSpc>
                <a:spcPct val="13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МАУ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«Управление общественных связей»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Заречного Пензенской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области</a:t>
            </a:r>
          </a:p>
          <a:p>
            <a:pPr lvl="0">
              <a:lnSpc>
                <a:spcPct val="130000"/>
              </a:lnSpc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s.raduk2014@yandex.ru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30000"/>
              </a:lnSpc>
            </a:pPr>
            <a:endParaRPr lang="ru-RU" sz="17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35896" y="4149080"/>
            <a:ext cx="44644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14" b="21914"/>
          <a:stretch/>
        </p:blipFill>
        <p:spPr>
          <a:xfrm>
            <a:off x="725376" y="2000240"/>
            <a:ext cx="1998142" cy="1998142"/>
          </a:xfrm>
          <a:prstGeom prst="teardrop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9984" y="0"/>
            <a:ext cx="144016" cy="689339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Архив фото\совет ветеранов\ПРЕЗИДИУМ\Радюк.jpg"/>
          <p:cNvPicPr>
            <a:picLocks noChangeAspect="1" noChangeArrowheads="1"/>
          </p:cNvPicPr>
          <p:nvPr/>
        </p:nvPicPr>
        <p:blipFill>
          <a:blip r:embed="rId3" cstate="print"/>
          <a:srcRect t="12245" r="11300" b="23485"/>
          <a:stretch>
            <a:fillRect/>
          </a:stretch>
        </p:blipFill>
        <p:spPr bwMode="auto">
          <a:xfrm>
            <a:off x="714348" y="4214818"/>
            <a:ext cx="2000264" cy="2172819"/>
          </a:xfrm>
          <a:prstGeom prst="teardrop">
            <a:avLst>
              <a:gd name="adj" fmla="val 102345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52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205</Words>
  <Application>Microsoft Office PowerPoint</Application>
  <PresentationFormat>Экран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PF Adamant Pro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С. Изосимов</dc:creator>
  <cp:lastModifiedBy>imusihina</cp:lastModifiedBy>
  <cp:revision>123</cp:revision>
  <dcterms:created xsi:type="dcterms:W3CDTF">2018-06-27T12:32:49Z</dcterms:created>
  <dcterms:modified xsi:type="dcterms:W3CDTF">2020-08-27T14:20:42Z</dcterms:modified>
</cp:coreProperties>
</file>