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0693400" cy="7556500"/>
  <p:notesSz cx="10693400" cy="7556500"/>
  <p:embeddedFontLst>
    <p:embeddedFont>
      <p:font typeface="Arial" panose="00000000000000000000" pitchFamily="34" charset="1"/>
      <p:bold r:id="rId20"/>
    </p:embeddedFont>
    <p:embeddedFont>
      <p:font typeface="Arial Unicode MS" panose="00000000000000000000" pitchFamily="34" charset="1"/>
      <p:regular r:id="rId17"/>
    </p:embeddedFont>
    <p:embeddedFont>
      <p:font typeface="Calibri" panose="00000000000000000000" pitchFamily="34" charset="1"/>
      <p:bold r:id="rId19"/>
    </p:embeddedFont>
    <p:embeddedFont>
      <p:font typeface="Microsoft Sans Serif" panose="00000000000000000000" pitchFamily="34" charset="1"/>
      <p:regular r:id="rId18"/>
    </p:embeddedFont>
    <p:embeddedFont>
      <p:font typeface="Times New Roman" panose="00000000000000000000" pitchFamily="18" charset="1"/>
      <p:regular r:id="rId1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font" Target="fonts/font1.fntdata"/><Relationship Id="rId17" Type="http://schemas.openxmlformats.org/officeDocument/2006/relationships/font" Target="fonts/font2.fntdata"/><Relationship Id="rId18" Type="http://schemas.openxmlformats.org/officeDocument/2006/relationships/font" Target="fonts/font3.fntdata"/><Relationship Id="rId19" Type="http://schemas.openxmlformats.org/officeDocument/2006/relationships/font" Target="fonts/font4.fntdata"/><Relationship Id="rId20" Type="http://schemas.openxmlformats.org/officeDocument/2006/relationships/font" Target="fonts/font5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FDD059"/>
                </a:solidFill>
                <a:latin typeface="Arial Unicode MS"/>
                <a:cs typeface="Arial Unicode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FDD059"/>
                </a:solidFill>
                <a:latin typeface="Arial Unicode MS"/>
                <a:cs typeface="Arial Unicode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FDD059"/>
                </a:solidFill>
                <a:latin typeface="Arial Unicode MS"/>
                <a:cs typeface="Arial Unicode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1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rgbClr val="1C24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6264" y="1103705"/>
            <a:ext cx="8800871" cy="1228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FDD059"/>
                </a:solidFill>
                <a:latin typeface="Arial Unicode MS"/>
                <a:cs typeface="Arial Unicode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6583" y="3290618"/>
            <a:ext cx="9000232" cy="2364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1"/>
            <a:ext cx="10693400" cy="6007735"/>
            <a:chOff x="0" y="770731"/>
            <a:chExt cx="10693400" cy="6007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90780" y="770731"/>
              <a:ext cx="4702619" cy="60076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7454" y="770731"/>
              <a:ext cx="6675945" cy="60076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70737"/>
              <a:ext cx="7769859" cy="6007735"/>
            </a:xfrm>
            <a:custGeom>
              <a:avLst/>
              <a:gdLst/>
              <a:ahLst/>
              <a:cxnLst/>
              <a:rect l="l" t="t" r="r" b="b"/>
              <a:pathLst>
                <a:path w="7769859" h="6007734">
                  <a:moveTo>
                    <a:pt x="7769720" y="6007608"/>
                  </a:moveTo>
                  <a:lnTo>
                    <a:pt x="6377356" y="0"/>
                  </a:lnTo>
                  <a:lnTo>
                    <a:pt x="6248946" y="0"/>
                  </a:lnTo>
                  <a:lnTo>
                    <a:pt x="3684587" y="0"/>
                  </a:lnTo>
                  <a:lnTo>
                    <a:pt x="0" y="0"/>
                  </a:lnTo>
                  <a:lnTo>
                    <a:pt x="0" y="6007608"/>
                  </a:lnTo>
                  <a:lnTo>
                    <a:pt x="5076952" y="6007608"/>
                  </a:lnTo>
                  <a:lnTo>
                    <a:pt x="6248946" y="6007608"/>
                  </a:lnTo>
                  <a:lnTo>
                    <a:pt x="7769720" y="6007608"/>
                  </a:lnTo>
                  <a:close/>
                </a:path>
              </a:pathLst>
            </a:custGeom>
            <a:solidFill>
              <a:srgbClr val="1C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256191" y="770731"/>
              <a:ext cx="1724025" cy="6007735"/>
            </a:xfrm>
            <a:custGeom>
              <a:avLst/>
              <a:gdLst/>
              <a:ahLst/>
              <a:cxnLst/>
              <a:rect l="l" t="t" r="r" b="b"/>
              <a:pathLst>
                <a:path w="1724025" h="6007734">
                  <a:moveTo>
                    <a:pt x="1723956" y="6007607"/>
                  </a:moveTo>
                  <a:lnTo>
                    <a:pt x="331623" y="0"/>
                  </a:lnTo>
                  <a:lnTo>
                    <a:pt x="0" y="0"/>
                  </a:lnTo>
                  <a:lnTo>
                    <a:pt x="1392385" y="6007607"/>
                  </a:lnTo>
                  <a:lnTo>
                    <a:pt x="1723956" y="6007607"/>
                  </a:lnTo>
                  <a:close/>
                </a:path>
              </a:pathLst>
            </a:custGeom>
            <a:solidFill>
              <a:srgbClr val="FDD05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23922" y="2959909"/>
            <a:ext cx="5203190" cy="322961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 marL="12065" marR="5080">
              <a:lnSpc>
                <a:spcPts val="2680"/>
              </a:lnSpc>
              <a:spcBef>
                <a:spcPts val="409"/>
              </a:spcBef>
            </a:pPr>
            <a:r>
              <a:rPr dirty="0" sz="2450" spc="-60">
                <a:solidFill>
                  <a:srgbClr val="FDD059"/>
                </a:solidFill>
                <a:latin typeface="Arial Unicode MS"/>
                <a:cs typeface="Arial Unicode MS"/>
              </a:rPr>
              <a:t>ДЕТСКАЯ </a:t>
            </a:r>
            <a:r>
              <a:rPr dirty="0" sz="2450" spc="-20">
                <a:solidFill>
                  <a:srgbClr val="FDD059"/>
                </a:solidFill>
                <a:latin typeface="Arial Unicode MS"/>
                <a:cs typeface="Arial Unicode MS"/>
              </a:rPr>
              <a:t>СТУДИЯ </a:t>
            </a:r>
            <a:r>
              <a:rPr dirty="0" sz="2450" spc="-25">
                <a:solidFill>
                  <a:srgbClr val="FDD059"/>
                </a:solidFill>
                <a:latin typeface="Arial Unicode MS"/>
                <a:cs typeface="Arial Unicode MS"/>
              </a:rPr>
              <a:t>ТЕЛЕВИДЕНИЯ  </a:t>
            </a:r>
            <a:r>
              <a:rPr dirty="0" sz="2450" spc="75">
                <a:solidFill>
                  <a:srgbClr val="FDD059"/>
                </a:solidFill>
                <a:latin typeface="Arial Unicode MS"/>
                <a:cs typeface="Arial Unicode MS"/>
              </a:rPr>
              <a:t>КАК </a:t>
            </a:r>
            <a:r>
              <a:rPr dirty="0" sz="2450" spc="-125">
                <a:solidFill>
                  <a:srgbClr val="FDD059"/>
                </a:solidFill>
                <a:latin typeface="Arial Unicode MS"/>
                <a:cs typeface="Arial Unicode MS"/>
              </a:rPr>
              <a:t>РЕСУРС </a:t>
            </a:r>
            <a:r>
              <a:rPr dirty="0" sz="2450" spc="40">
                <a:solidFill>
                  <a:srgbClr val="FDD059"/>
                </a:solidFill>
                <a:latin typeface="Arial Unicode MS"/>
                <a:cs typeface="Arial Unicode MS"/>
              </a:rPr>
              <a:t>ЛИЧНОСТНОГО  </a:t>
            </a:r>
            <a:r>
              <a:rPr dirty="0" sz="2450">
                <a:solidFill>
                  <a:srgbClr val="FDD059"/>
                </a:solidFill>
                <a:latin typeface="Arial Unicode MS"/>
                <a:cs typeface="Arial Unicode MS"/>
              </a:rPr>
              <a:t>РАЗВИТИЯ </a:t>
            </a:r>
            <a:r>
              <a:rPr dirty="0" sz="2450" spc="15">
                <a:solidFill>
                  <a:srgbClr val="FDD059"/>
                </a:solidFill>
                <a:latin typeface="Arial Unicode MS"/>
                <a:cs typeface="Arial Unicode MS"/>
              </a:rPr>
              <a:t>УЧАЩИХСЯ </a:t>
            </a:r>
            <a:r>
              <a:rPr dirty="0" sz="2450" spc="114">
                <a:solidFill>
                  <a:srgbClr val="FDD059"/>
                </a:solidFill>
                <a:latin typeface="Arial Unicode MS"/>
                <a:cs typeface="Arial Unicode MS"/>
              </a:rPr>
              <a:t>И  </a:t>
            </a:r>
            <a:r>
              <a:rPr dirty="0" sz="2450" spc="55">
                <a:solidFill>
                  <a:srgbClr val="FDD059"/>
                </a:solidFill>
                <a:latin typeface="Arial Unicode MS"/>
                <a:cs typeface="Arial Unicode MS"/>
              </a:rPr>
              <a:t>ФОРМИРОВАНИЯ </a:t>
            </a:r>
            <a:r>
              <a:rPr dirty="0" sz="2450" spc="10">
                <a:solidFill>
                  <a:srgbClr val="FDD059"/>
                </a:solidFill>
                <a:latin typeface="Arial Unicode MS"/>
                <a:cs typeface="Arial Unicode MS"/>
              </a:rPr>
              <a:t>ГОРОДСКОГО  </a:t>
            </a:r>
            <a:r>
              <a:rPr dirty="0" sz="2450" spc="55" b="1">
                <a:solidFill>
                  <a:srgbClr val="FDD059"/>
                </a:solidFill>
                <a:latin typeface="Calibri"/>
                <a:cs typeface="Calibri"/>
              </a:rPr>
              <a:t>(</a:t>
            </a:r>
            <a:r>
              <a:rPr dirty="0" sz="2450" spc="55">
                <a:solidFill>
                  <a:srgbClr val="FDD059"/>
                </a:solidFill>
                <a:latin typeface="Arial Unicode MS"/>
                <a:cs typeface="Arial Unicode MS"/>
              </a:rPr>
              <a:t>РЕГИОНАЛЬНОГО</a:t>
            </a:r>
            <a:r>
              <a:rPr dirty="0" sz="2450" spc="55" b="1">
                <a:solidFill>
                  <a:srgbClr val="FDD059"/>
                </a:solidFill>
                <a:latin typeface="Calibri"/>
                <a:cs typeface="Calibri"/>
              </a:rPr>
              <a:t>)  </a:t>
            </a:r>
            <a:r>
              <a:rPr dirty="0" sz="2450" spc="80">
                <a:solidFill>
                  <a:srgbClr val="FDD059"/>
                </a:solidFill>
                <a:latin typeface="Arial Unicode MS"/>
                <a:cs typeface="Arial Unicode MS"/>
              </a:rPr>
              <a:t>ИНФОРМАЦИОННОГО  </a:t>
            </a:r>
            <a:r>
              <a:rPr dirty="0" sz="2450" spc="-35">
                <a:solidFill>
                  <a:srgbClr val="FDD059"/>
                </a:solidFill>
                <a:latin typeface="Arial Unicode MS"/>
                <a:cs typeface="Arial Unicode MS"/>
              </a:rPr>
              <a:t>ПРОСТРАНСТВА</a:t>
            </a:r>
            <a:endParaRPr sz="2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00">
              <a:latin typeface="Arial Unicode MS"/>
              <a:cs typeface="Arial Unicode MS"/>
            </a:endParaRPr>
          </a:p>
          <a:p>
            <a:pPr algn="ctr">
              <a:lnSpc>
                <a:spcPct val="100000"/>
              </a:lnSpc>
            </a:pPr>
            <a:r>
              <a:rPr dirty="0" sz="1900" spc="40">
                <a:solidFill>
                  <a:srgbClr val="E6DCCA"/>
                </a:solidFill>
                <a:latin typeface="Arial Unicode MS"/>
                <a:cs typeface="Arial Unicode MS"/>
              </a:rPr>
              <a:t>г</a:t>
            </a:r>
            <a:r>
              <a:rPr dirty="0" sz="1900" spc="40">
                <a:solidFill>
                  <a:srgbClr val="E6DCCA"/>
                </a:solidFill>
                <a:latin typeface="Microsoft Sans Serif"/>
                <a:cs typeface="Microsoft Sans Serif"/>
              </a:rPr>
              <a:t>. </a:t>
            </a:r>
            <a:r>
              <a:rPr dirty="0" sz="1900" spc="150">
                <a:solidFill>
                  <a:srgbClr val="E6DCCA"/>
                </a:solidFill>
                <a:latin typeface="Arial Unicode MS"/>
                <a:cs typeface="Arial Unicode MS"/>
              </a:rPr>
              <a:t>Лесной</a:t>
            </a:r>
            <a:r>
              <a:rPr dirty="0" sz="1900" spc="150">
                <a:solidFill>
                  <a:srgbClr val="E6DCCA"/>
                </a:solidFill>
                <a:latin typeface="Microsoft Sans Serif"/>
                <a:cs typeface="Microsoft Sans Serif"/>
              </a:rPr>
              <a:t>,</a:t>
            </a:r>
            <a:r>
              <a:rPr dirty="0" sz="1900" spc="365">
                <a:solidFill>
                  <a:srgbClr val="E6DCCA"/>
                </a:solidFill>
                <a:latin typeface="Microsoft Sans Serif"/>
                <a:cs typeface="Microsoft Sans Serif"/>
              </a:rPr>
              <a:t> </a:t>
            </a:r>
            <a:r>
              <a:rPr dirty="0" sz="1900" spc="30">
                <a:solidFill>
                  <a:srgbClr val="E6DCCA"/>
                </a:solidFill>
                <a:latin typeface="Microsoft Sans Serif"/>
                <a:cs typeface="Microsoft Sans Serif"/>
              </a:rPr>
              <a:t>2020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2810" y="1301421"/>
            <a:ext cx="5582285" cy="39306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dirty="0" sz="1050" spc="85">
                <a:solidFill>
                  <a:srgbClr val="E6DCCA"/>
                </a:solidFill>
                <a:latin typeface="Arial Unicode MS"/>
                <a:cs typeface="Arial Unicode MS"/>
              </a:rPr>
              <a:t>МУНИЦИПАЛЬНОЕ </a:t>
            </a:r>
            <a:r>
              <a:rPr dirty="0" sz="1050" spc="70">
                <a:solidFill>
                  <a:srgbClr val="E6DCCA"/>
                </a:solidFill>
                <a:latin typeface="Arial Unicode MS"/>
                <a:cs typeface="Arial Unicode MS"/>
              </a:rPr>
              <a:t>АВТОНОМНОЕ </a:t>
            </a:r>
            <a:r>
              <a:rPr dirty="0" sz="1050" spc="55">
                <a:solidFill>
                  <a:srgbClr val="E6DCCA"/>
                </a:solidFill>
                <a:latin typeface="Arial Unicode MS"/>
                <a:cs typeface="Arial Unicode MS"/>
              </a:rPr>
              <a:t>ОБЩЕОБРАЗОВАТЕЛЬНОЕ</a:t>
            </a:r>
            <a:r>
              <a:rPr dirty="0" sz="1050" spc="390">
                <a:solidFill>
                  <a:srgbClr val="E6DCCA"/>
                </a:solidFill>
                <a:latin typeface="Arial Unicode MS"/>
                <a:cs typeface="Arial Unicode MS"/>
              </a:rPr>
              <a:t> </a:t>
            </a:r>
            <a:r>
              <a:rPr dirty="0" sz="1050" spc="40">
                <a:solidFill>
                  <a:srgbClr val="E6DCCA"/>
                </a:solidFill>
                <a:latin typeface="Arial Unicode MS"/>
                <a:cs typeface="Arial Unicode MS"/>
              </a:rPr>
              <a:t>УЧРЕЖДЕНИЕ</a:t>
            </a:r>
            <a:endParaRPr sz="1050">
              <a:latin typeface="Arial Unicode MS"/>
              <a:cs typeface="Arial Unicode MS"/>
            </a:endParaRPr>
          </a:p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dirty="0" sz="1050" spc="5">
                <a:solidFill>
                  <a:srgbClr val="E6DCCA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190">
                <a:solidFill>
                  <a:srgbClr val="E6DCCA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75">
                <a:solidFill>
                  <a:srgbClr val="E6DCCA"/>
                </a:solidFill>
                <a:latin typeface="Arial Unicode MS"/>
                <a:cs typeface="Arial Unicode MS"/>
              </a:rPr>
              <a:t>ЛИЦЕЙ</a:t>
            </a:r>
            <a:r>
              <a:rPr dirty="0" sz="1050" spc="75">
                <a:solidFill>
                  <a:srgbClr val="E6DCCA"/>
                </a:solidFill>
                <a:latin typeface="Microsoft Sans Serif"/>
                <a:cs typeface="Microsoft Sans Serif"/>
              </a:rPr>
              <a:t>"</a:t>
            </a:r>
            <a:endParaRPr sz="1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" y="770731"/>
            <a:ext cx="2539365" cy="2544445"/>
            <a:chOff x="1016" y="770731"/>
            <a:chExt cx="2539365" cy="2544445"/>
          </a:xfrm>
        </p:grpSpPr>
        <p:sp>
          <p:nvSpPr>
            <p:cNvPr id="3" name="object 3"/>
            <p:cNvSpPr/>
            <p:nvPr/>
          </p:nvSpPr>
          <p:spPr>
            <a:xfrm>
              <a:off x="1016" y="770731"/>
              <a:ext cx="2539365" cy="2544445"/>
            </a:xfrm>
            <a:custGeom>
              <a:avLst/>
              <a:gdLst/>
              <a:ahLst/>
              <a:cxnLst/>
              <a:rect l="l" t="t" r="r" b="b"/>
              <a:pathLst>
                <a:path w="2539365" h="2544445">
                  <a:moveTo>
                    <a:pt x="2539275" y="0"/>
                  </a:moveTo>
                  <a:lnTo>
                    <a:pt x="0" y="0"/>
                  </a:lnTo>
                  <a:lnTo>
                    <a:pt x="0" y="2544387"/>
                  </a:lnTo>
                  <a:lnTo>
                    <a:pt x="2539275" y="0"/>
                  </a:lnTo>
                  <a:close/>
                </a:path>
              </a:pathLst>
            </a:custGeom>
            <a:solidFill>
              <a:srgbClr val="FDD0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71398" y="1287690"/>
              <a:ext cx="590550" cy="445770"/>
            </a:xfrm>
            <a:custGeom>
              <a:avLst/>
              <a:gdLst/>
              <a:ahLst/>
              <a:cxnLst/>
              <a:rect l="l" t="t" r="r" b="b"/>
              <a:pathLst>
                <a:path w="590550" h="445769">
                  <a:moveTo>
                    <a:pt x="277431" y="314477"/>
                  </a:moveTo>
                  <a:lnTo>
                    <a:pt x="267627" y="266293"/>
                  </a:lnTo>
                  <a:lnTo>
                    <a:pt x="240906" y="226949"/>
                  </a:lnTo>
                  <a:lnTo>
                    <a:pt x="201282" y="200418"/>
                  </a:lnTo>
                  <a:lnTo>
                    <a:pt x="152781" y="190690"/>
                  </a:lnTo>
                  <a:lnTo>
                    <a:pt x="132295" y="192366"/>
                  </a:lnTo>
                  <a:lnTo>
                    <a:pt x="112890" y="197231"/>
                  </a:lnTo>
                  <a:lnTo>
                    <a:pt x="94830" y="204978"/>
                  </a:lnTo>
                  <a:lnTo>
                    <a:pt x="78371" y="215315"/>
                  </a:lnTo>
                  <a:lnTo>
                    <a:pt x="85369" y="176771"/>
                  </a:lnTo>
                  <a:lnTo>
                    <a:pt x="103911" y="138226"/>
                  </a:lnTo>
                  <a:lnTo>
                    <a:pt x="134023" y="99682"/>
                  </a:lnTo>
                  <a:lnTo>
                    <a:pt x="175742" y="61125"/>
                  </a:lnTo>
                  <a:lnTo>
                    <a:pt x="229108" y="22567"/>
                  </a:lnTo>
                  <a:lnTo>
                    <a:pt x="214452" y="0"/>
                  </a:lnTo>
                  <a:lnTo>
                    <a:pt x="164198" y="33477"/>
                  </a:lnTo>
                  <a:lnTo>
                    <a:pt x="120637" y="67767"/>
                  </a:lnTo>
                  <a:lnTo>
                    <a:pt x="83781" y="102857"/>
                  </a:lnTo>
                  <a:lnTo>
                    <a:pt x="53619" y="138747"/>
                  </a:lnTo>
                  <a:lnTo>
                    <a:pt x="30162" y="175450"/>
                  </a:lnTo>
                  <a:lnTo>
                    <a:pt x="13398" y="212953"/>
                  </a:lnTo>
                  <a:lnTo>
                    <a:pt x="3352" y="251269"/>
                  </a:lnTo>
                  <a:lnTo>
                    <a:pt x="0" y="290398"/>
                  </a:lnTo>
                  <a:lnTo>
                    <a:pt x="2489" y="324713"/>
                  </a:lnTo>
                  <a:lnTo>
                    <a:pt x="22377" y="381584"/>
                  </a:lnTo>
                  <a:lnTo>
                    <a:pt x="61023" y="422109"/>
                  </a:lnTo>
                  <a:lnTo>
                    <a:pt x="78371" y="431457"/>
                  </a:lnTo>
                  <a:lnTo>
                    <a:pt x="84899" y="434975"/>
                  </a:lnTo>
                  <a:lnTo>
                    <a:pt x="111404" y="442683"/>
                  </a:lnTo>
                  <a:lnTo>
                    <a:pt x="140538" y="445262"/>
                  </a:lnTo>
                  <a:lnTo>
                    <a:pt x="169532" y="443191"/>
                  </a:lnTo>
                  <a:lnTo>
                    <a:pt x="218668" y="426656"/>
                  </a:lnTo>
                  <a:lnTo>
                    <a:pt x="255181" y="394792"/>
                  </a:lnTo>
                  <a:lnTo>
                    <a:pt x="273875" y="354876"/>
                  </a:lnTo>
                  <a:lnTo>
                    <a:pt x="276212" y="332346"/>
                  </a:lnTo>
                  <a:lnTo>
                    <a:pt x="276212" y="331990"/>
                  </a:lnTo>
                  <a:lnTo>
                    <a:pt x="276123" y="331736"/>
                  </a:lnTo>
                  <a:lnTo>
                    <a:pt x="276123" y="331355"/>
                  </a:lnTo>
                  <a:lnTo>
                    <a:pt x="276910" y="325843"/>
                  </a:lnTo>
                  <a:lnTo>
                    <a:pt x="277431" y="320243"/>
                  </a:lnTo>
                  <a:lnTo>
                    <a:pt x="277431" y="314477"/>
                  </a:lnTo>
                  <a:close/>
                </a:path>
                <a:path w="590550" h="445769">
                  <a:moveTo>
                    <a:pt x="590359" y="314477"/>
                  </a:moveTo>
                  <a:lnTo>
                    <a:pt x="580567" y="266293"/>
                  </a:lnTo>
                  <a:lnTo>
                    <a:pt x="553847" y="226949"/>
                  </a:lnTo>
                  <a:lnTo>
                    <a:pt x="514235" y="200418"/>
                  </a:lnTo>
                  <a:lnTo>
                    <a:pt x="465721" y="190690"/>
                  </a:lnTo>
                  <a:lnTo>
                    <a:pt x="442671" y="192811"/>
                  </a:lnTo>
                  <a:lnTo>
                    <a:pt x="421055" y="198945"/>
                  </a:lnTo>
                  <a:lnTo>
                    <a:pt x="401218" y="208661"/>
                  </a:lnTo>
                  <a:lnTo>
                    <a:pt x="383540" y="221589"/>
                  </a:lnTo>
                  <a:lnTo>
                    <a:pt x="383540" y="220840"/>
                  </a:lnTo>
                  <a:lnTo>
                    <a:pt x="383425" y="220167"/>
                  </a:lnTo>
                  <a:lnTo>
                    <a:pt x="383425" y="219379"/>
                  </a:lnTo>
                  <a:lnTo>
                    <a:pt x="389458" y="180022"/>
                  </a:lnTo>
                  <a:lnTo>
                    <a:pt x="407593" y="140652"/>
                  </a:lnTo>
                  <a:lnTo>
                    <a:pt x="437819" y="101269"/>
                  </a:lnTo>
                  <a:lnTo>
                    <a:pt x="480123" y="61899"/>
                  </a:lnTo>
                  <a:lnTo>
                    <a:pt x="534530" y="22529"/>
                  </a:lnTo>
                  <a:lnTo>
                    <a:pt x="519899" y="0"/>
                  </a:lnTo>
                  <a:lnTo>
                    <a:pt x="469633" y="33477"/>
                  </a:lnTo>
                  <a:lnTo>
                    <a:pt x="426072" y="67767"/>
                  </a:lnTo>
                  <a:lnTo>
                    <a:pt x="389204" y="102857"/>
                  </a:lnTo>
                  <a:lnTo>
                    <a:pt x="359041" y="138747"/>
                  </a:lnTo>
                  <a:lnTo>
                    <a:pt x="335584" y="175450"/>
                  </a:lnTo>
                  <a:lnTo>
                    <a:pt x="318820" y="212966"/>
                  </a:lnTo>
                  <a:lnTo>
                    <a:pt x="308775" y="251282"/>
                  </a:lnTo>
                  <a:lnTo>
                    <a:pt x="305422" y="290423"/>
                  </a:lnTo>
                  <a:lnTo>
                    <a:pt x="307911" y="324739"/>
                  </a:lnTo>
                  <a:lnTo>
                    <a:pt x="327812" y="381596"/>
                  </a:lnTo>
                  <a:lnTo>
                    <a:pt x="366458" y="422135"/>
                  </a:lnTo>
                  <a:lnTo>
                    <a:pt x="383425" y="431279"/>
                  </a:lnTo>
                  <a:lnTo>
                    <a:pt x="390321" y="435000"/>
                  </a:lnTo>
                  <a:lnTo>
                    <a:pt x="416826" y="442722"/>
                  </a:lnTo>
                  <a:lnTo>
                    <a:pt x="445960" y="445300"/>
                  </a:lnTo>
                  <a:lnTo>
                    <a:pt x="474954" y="443230"/>
                  </a:lnTo>
                  <a:lnTo>
                    <a:pt x="524103" y="426669"/>
                  </a:lnTo>
                  <a:lnTo>
                    <a:pt x="550506" y="405638"/>
                  </a:lnTo>
                  <a:lnTo>
                    <a:pt x="553529" y="402361"/>
                  </a:lnTo>
                  <a:lnTo>
                    <a:pt x="554304" y="401586"/>
                  </a:lnTo>
                  <a:lnTo>
                    <a:pt x="555028" y="400735"/>
                  </a:lnTo>
                  <a:lnTo>
                    <a:pt x="555815" y="399923"/>
                  </a:lnTo>
                  <a:lnTo>
                    <a:pt x="557441" y="398068"/>
                  </a:lnTo>
                  <a:lnTo>
                    <a:pt x="559384" y="396290"/>
                  </a:lnTo>
                  <a:lnTo>
                    <a:pt x="560870" y="394385"/>
                  </a:lnTo>
                  <a:lnTo>
                    <a:pt x="573214" y="377075"/>
                  </a:lnTo>
                  <a:lnTo>
                    <a:pt x="582498" y="357759"/>
                  </a:lnTo>
                  <a:lnTo>
                    <a:pt x="588327" y="336778"/>
                  </a:lnTo>
                  <a:lnTo>
                    <a:pt x="590359" y="314477"/>
                  </a:lnTo>
                  <a:close/>
                </a:path>
              </a:pathLst>
            </a:custGeom>
            <a:solidFill>
              <a:srgbClr val="1C242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41323" y="2055431"/>
            <a:ext cx="2591663" cy="363014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21996" y="1308082"/>
            <a:ext cx="3582670" cy="3378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50" spc="60">
                <a:solidFill>
                  <a:srgbClr val="E6DCCA"/>
                </a:solidFill>
              </a:rPr>
              <a:t>РУКОВОДИТЕЛЬ</a:t>
            </a:r>
            <a:r>
              <a:rPr dirty="0" sz="2050" spc="120">
                <a:solidFill>
                  <a:srgbClr val="E6DCCA"/>
                </a:solidFill>
              </a:rPr>
              <a:t> </a:t>
            </a:r>
            <a:r>
              <a:rPr dirty="0" sz="2050" spc="20">
                <a:solidFill>
                  <a:srgbClr val="E6DCCA"/>
                </a:solidFill>
              </a:rPr>
              <a:t>ПРОЕКТА</a:t>
            </a:r>
            <a:endParaRPr sz="2050"/>
          </a:p>
        </p:txBody>
      </p:sp>
      <p:sp>
        <p:nvSpPr>
          <p:cNvPr id="7" name="object 7"/>
          <p:cNvSpPr txBox="1"/>
          <p:nvPr/>
        </p:nvSpPr>
        <p:spPr>
          <a:xfrm>
            <a:off x="1590535" y="4177926"/>
            <a:ext cx="5734685" cy="15944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721485" marR="5080" indent="2207260">
              <a:lnSpc>
                <a:spcPct val="117000"/>
              </a:lnSpc>
              <a:spcBef>
                <a:spcPts val="95"/>
              </a:spcBef>
            </a:pPr>
            <a:r>
              <a:rPr dirty="0" sz="2400" spc="254">
                <a:solidFill>
                  <a:srgbClr val="FDD059"/>
                </a:solidFill>
                <a:latin typeface="Arial Unicode MS"/>
                <a:cs typeface="Arial Unicode MS"/>
              </a:rPr>
              <a:t>М</a:t>
            </a:r>
            <a:r>
              <a:rPr dirty="0" sz="2400" spc="85">
                <a:solidFill>
                  <a:srgbClr val="FDD059"/>
                </a:solidFill>
                <a:latin typeface="Arial Unicode MS"/>
                <a:cs typeface="Arial Unicode MS"/>
              </a:rPr>
              <a:t>а</a:t>
            </a:r>
            <a:r>
              <a:rPr dirty="0" sz="2400" spc="295">
                <a:solidFill>
                  <a:srgbClr val="FDD059"/>
                </a:solidFill>
                <a:latin typeface="Arial Unicode MS"/>
                <a:cs typeface="Arial Unicode MS"/>
              </a:rPr>
              <a:t>к</a:t>
            </a:r>
            <a:r>
              <a:rPr dirty="0" sz="2400" spc="25">
                <a:solidFill>
                  <a:srgbClr val="FDD059"/>
                </a:solidFill>
                <a:latin typeface="Arial Unicode MS"/>
                <a:cs typeface="Arial Unicode MS"/>
              </a:rPr>
              <a:t>с</a:t>
            </a:r>
            <a:r>
              <a:rPr dirty="0" sz="2400" spc="275">
                <a:solidFill>
                  <a:srgbClr val="FDD059"/>
                </a:solidFill>
                <a:latin typeface="Arial Unicode MS"/>
                <a:cs typeface="Arial Unicode MS"/>
              </a:rPr>
              <a:t>и</a:t>
            </a:r>
            <a:r>
              <a:rPr dirty="0" sz="2400" spc="229">
                <a:solidFill>
                  <a:srgbClr val="FDD059"/>
                </a:solidFill>
                <a:latin typeface="Arial Unicode MS"/>
                <a:cs typeface="Arial Unicode MS"/>
              </a:rPr>
              <a:t>м</a:t>
            </a:r>
            <a:r>
              <a:rPr dirty="0" sz="2400" spc="195">
                <a:solidFill>
                  <a:srgbClr val="FDD059"/>
                </a:solidFill>
                <a:latin typeface="Arial Unicode MS"/>
                <a:cs typeface="Arial Unicode MS"/>
              </a:rPr>
              <a:t>о</a:t>
            </a:r>
            <a:r>
              <a:rPr dirty="0" sz="2400" spc="185">
                <a:solidFill>
                  <a:srgbClr val="FDD059"/>
                </a:solidFill>
                <a:latin typeface="Arial Unicode MS"/>
                <a:cs typeface="Arial Unicode MS"/>
              </a:rPr>
              <a:t>в</a:t>
            </a:r>
            <a:r>
              <a:rPr dirty="0" sz="2400" spc="10">
                <a:solidFill>
                  <a:srgbClr val="FDD059"/>
                </a:solidFill>
                <a:latin typeface="Arial Unicode MS"/>
                <a:cs typeface="Arial Unicode MS"/>
              </a:rPr>
              <a:t>а  </a:t>
            </a:r>
            <a:r>
              <a:rPr dirty="0" sz="2400" spc="90">
                <a:solidFill>
                  <a:srgbClr val="FDD059"/>
                </a:solidFill>
                <a:latin typeface="Arial Unicode MS"/>
                <a:cs typeface="Arial Unicode MS"/>
              </a:rPr>
              <a:t>Светлана</a:t>
            </a:r>
            <a:r>
              <a:rPr dirty="0" sz="2400" spc="120">
                <a:solidFill>
                  <a:srgbClr val="FDD059"/>
                </a:solidFill>
                <a:latin typeface="Arial Unicode MS"/>
                <a:cs typeface="Arial Unicode MS"/>
              </a:rPr>
              <a:t> </a:t>
            </a:r>
            <a:r>
              <a:rPr dirty="0" sz="2400" spc="140">
                <a:solidFill>
                  <a:srgbClr val="FDD059"/>
                </a:solidFill>
                <a:latin typeface="Arial Unicode MS"/>
                <a:cs typeface="Arial Unicode MS"/>
              </a:rPr>
              <a:t>Александровна</a:t>
            </a:r>
            <a:endParaRPr sz="2400">
              <a:latin typeface="Arial Unicode MS"/>
              <a:cs typeface="Arial Unicode MS"/>
            </a:endParaRPr>
          </a:p>
          <a:p>
            <a:pPr algn="r" marR="5080">
              <a:lnSpc>
                <a:spcPct val="100000"/>
              </a:lnSpc>
              <a:spcBef>
                <a:spcPts val="1030"/>
              </a:spcBef>
            </a:pPr>
            <a:r>
              <a:rPr dirty="0" sz="1850" spc="90">
                <a:solidFill>
                  <a:srgbClr val="E6DCCA"/>
                </a:solidFill>
                <a:latin typeface="Arial Unicode MS"/>
                <a:cs typeface="Arial Unicode MS"/>
              </a:rPr>
              <a:t>УЧИТЕЛЬ </a:t>
            </a:r>
            <a:r>
              <a:rPr dirty="0" sz="1850" spc="70">
                <a:solidFill>
                  <a:srgbClr val="E6DCCA"/>
                </a:solidFill>
                <a:latin typeface="Arial Unicode MS"/>
                <a:cs typeface="Arial Unicode MS"/>
              </a:rPr>
              <a:t>РУССКОГО </a:t>
            </a:r>
            <a:r>
              <a:rPr dirty="0" sz="1850" spc="75">
                <a:solidFill>
                  <a:srgbClr val="E6DCCA"/>
                </a:solidFill>
                <a:latin typeface="Arial Unicode MS"/>
                <a:cs typeface="Arial Unicode MS"/>
              </a:rPr>
              <a:t>ЯЗЫКА </a:t>
            </a:r>
            <a:r>
              <a:rPr dirty="0" sz="1850" spc="110">
                <a:solidFill>
                  <a:srgbClr val="E6DCCA"/>
                </a:solidFill>
                <a:latin typeface="Arial Unicode MS"/>
                <a:cs typeface="Arial Unicode MS"/>
              </a:rPr>
              <a:t>И</a:t>
            </a:r>
            <a:r>
              <a:rPr dirty="0" sz="1850" spc="555">
                <a:solidFill>
                  <a:srgbClr val="E6DCCA"/>
                </a:solidFill>
                <a:latin typeface="Arial Unicode MS"/>
                <a:cs typeface="Arial Unicode MS"/>
              </a:rPr>
              <a:t> </a:t>
            </a:r>
            <a:r>
              <a:rPr dirty="0" sz="1850" spc="55">
                <a:solidFill>
                  <a:srgbClr val="E6DCCA"/>
                </a:solidFill>
                <a:latin typeface="Arial Unicode MS"/>
                <a:cs typeface="Arial Unicode MS"/>
              </a:rPr>
              <a:t>ЛИТЕРАТУРЫ</a:t>
            </a:r>
            <a:r>
              <a:rPr dirty="0" sz="1850" spc="55">
                <a:solidFill>
                  <a:srgbClr val="E6DCCA"/>
                </a:solidFill>
                <a:latin typeface="Microsoft Sans Serif"/>
                <a:cs typeface="Microsoft Sans Serif"/>
              </a:rPr>
              <a:t>,</a:t>
            </a:r>
            <a:endParaRPr sz="1850">
              <a:latin typeface="Microsoft Sans Serif"/>
              <a:cs typeface="Microsoft Sans Serif"/>
            </a:endParaRPr>
          </a:p>
          <a:p>
            <a:pPr algn="r" marR="80645">
              <a:lnSpc>
                <a:spcPct val="100000"/>
              </a:lnSpc>
              <a:spcBef>
                <a:spcPts val="140"/>
              </a:spcBef>
            </a:pPr>
            <a:r>
              <a:rPr dirty="0" sz="1850" spc="105">
                <a:solidFill>
                  <a:srgbClr val="E6DCCA"/>
                </a:solidFill>
                <a:latin typeface="Arial Unicode MS"/>
                <a:cs typeface="Arial Unicode MS"/>
              </a:rPr>
              <a:t>РУКОВОДИТЕЛЬ</a:t>
            </a:r>
            <a:r>
              <a:rPr dirty="0" sz="1850" spc="195">
                <a:solidFill>
                  <a:srgbClr val="E6DCCA"/>
                </a:solidFill>
                <a:latin typeface="Arial Unicode MS"/>
                <a:cs typeface="Arial Unicode MS"/>
              </a:rPr>
              <a:t> </a:t>
            </a:r>
            <a:r>
              <a:rPr dirty="0" sz="1850" spc="110">
                <a:solidFill>
                  <a:srgbClr val="E6DCCA"/>
                </a:solidFill>
                <a:latin typeface="Arial Unicode MS"/>
                <a:cs typeface="Arial Unicode MS"/>
              </a:rPr>
              <a:t>ТВ</a:t>
            </a:r>
            <a:r>
              <a:rPr dirty="0" sz="1850" spc="110">
                <a:solidFill>
                  <a:srgbClr val="E6DCCA"/>
                </a:solidFill>
                <a:latin typeface="Microsoft Sans Serif"/>
                <a:cs typeface="Microsoft Sans Serif"/>
              </a:rPr>
              <a:t>-</a:t>
            </a:r>
            <a:r>
              <a:rPr dirty="0" sz="1850" spc="110">
                <a:solidFill>
                  <a:srgbClr val="E6DCCA"/>
                </a:solidFill>
                <a:latin typeface="Arial Unicode MS"/>
                <a:cs typeface="Arial Unicode MS"/>
              </a:rPr>
              <a:t>СТУДИИ</a:t>
            </a:r>
            <a:endParaRPr sz="185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0731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rgbClr val="FDD0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6108" y="770731"/>
            <a:ext cx="10181590" cy="5757545"/>
          </a:xfrm>
          <a:custGeom>
            <a:avLst/>
            <a:gdLst/>
            <a:ahLst/>
            <a:cxnLst/>
            <a:rect l="l" t="t" r="r" b="b"/>
            <a:pathLst>
              <a:path w="10181590" h="5757545">
                <a:moveTo>
                  <a:pt x="0" y="0"/>
                </a:moveTo>
                <a:lnTo>
                  <a:pt x="0" y="5757392"/>
                </a:lnTo>
                <a:lnTo>
                  <a:pt x="10181005" y="5757392"/>
                </a:lnTo>
                <a:lnTo>
                  <a:pt x="10181005" y="0"/>
                </a:lnTo>
                <a:lnTo>
                  <a:pt x="0" y="0"/>
                </a:lnTo>
                <a:close/>
              </a:path>
            </a:pathLst>
          </a:custGeom>
          <a:solidFill>
            <a:srgbClr val="1C242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8723397" y="1371854"/>
            <a:ext cx="1114425" cy="774065"/>
            <a:chOff x="8723397" y="1371854"/>
            <a:chExt cx="1114425" cy="774065"/>
          </a:xfrm>
        </p:grpSpPr>
        <p:sp>
          <p:nvSpPr>
            <p:cNvPr id="5" name="object 5"/>
            <p:cNvSpPr/>
            <p:nvPr/>
          </p:nvSpPr>
          <p:spPr>
            <a:xfrm>
              <a:off x="8723388" y="1371866"/>
              <a:ext cx="1114425" cy="774065"/>
            </a:xfrm>
            <a:custGeom>
              <a:avLst/>
              <a:gdLst/>
              <a:ahLst/>
              <a:cxnLst/>
              <a:rect l="l" t="t" r="r" b="b"/>
              <a:pathLst>
                <a:path w="1114425" h="774064">
                  <a:moveTo>
                    <a:pt x="921448" y="102425"/>
                  </a:moveTo>
                  <a:lnTo>
                    <a:pt x="914819" y="95846"/>
                  </a:lnTo>
                  <a:lnTo>
                    <a:pt x="892352" y="95846"/>
                  </a:lnTo>
                  <a:lnTo>
                    <a:pt x="892352" y="124891"/>
                  </a:lnTo>
                  <a:lnTo>
                    <a:pt x="892352" y="207848"/>
                  </a:lnTo>
                  <a:lnTo>
                    <a:pt x="892352" y="246532"/>
                  </a:lnTo>
                  <a:lnTo>
                    <a:pt x="892352" y="529450"/>
                  </a:lnTo>
                  <a:lnTo>
                    <a:pt x="200977" y="529450"/>
                  </a:lnTo>
                  <a:lnTo>
                    <a:pt x="200977" y="245681"/>
                  </a:lnTo>
                  <a:lnTo>
                    <a:pt x="202984" y="246532"/>
                  </a:lnTo>
                  <a:lnTo>
                    <a:pt x="892352" y="246532"/>
                  </a:lnTo>
                  <a:lnTo>
                    <a:pt x="892352" y="207848"/>
                  </a:lnTo>
                  <a:lnTo>
                    <a:pt x="202984" y="207848"/>
                  </a:lnTo>
                  <a:lnTo>
                    <a:pt x="200977" y="208711"/>
                  </a:lnTo>
                  <a:lnTo>
                    <a:pt x="200977" y="124891"/>
                  </a:lnTo>
                  <a:lnTo>
                    <a:pt x="892352" y="124891"/>
                  </a:lnTo>
                  <a:lnTo>
                    <a:pt x="892352" y="95846"/>
                  </a:lnTo>
                  <a:lnTo>
                    <a:pt x="178498" y="95846"/>
                  </a:lnTo>
                  <a:lnTo>
                    <a:pt x="171881" y="102425"/>
                  </a:lnTo>
                  <a:lnTo>
                    <a:pt x="171881" y="551903"/>
                  </a:lnTo>
                  <a:lnTo>
                    <a:pt x="178498" y="558482"/>
                  </a:lnTo>
                  <a:lnTo>
                    <a:pt x="186436" y="558482"/>
                  </a:lnTo>
                  <a:lnTo>
                    <a:pt x="200977" y="558482"/>
                  </a:lnTo>
                  <a:lnTo>
                    <a:pt x="892352" y="558482"/>
                  </a:lnTo>
                  <a:lnTo>
                    <a:pt x="906907" y="558482"/>
                  </a:lnTo>
                  <a:lnTo>
                    <a:pt x="912698" y="555980"/>
                  </a:lnTo>
                  <a:lnTo>
                    <a:pt x="916901" y="554507"/>
                  </a:lnTo>
                  <a:lnTo>
                    <a:pt x="917079" y="554101"/>
                  </a:lnTo>
                  <a:lnTo>
                    <a:pt x="917435" y="553935"/>
                  </a:lnTo>
                  <a:lnTo>
                    <a:pt x="918743" y="550240"/>
                  </a:lnTo>
                  <a:lnTo>
                    <a:pt x="920953" y="545122"/>
                  </a:lnTo>
                  <a:lnTo>
                    <a:pt x="921448" y="543991"/>
                  </a:lnTo>
                  <a:lnTo>
                    <a:pt x="921448" y="102425"/>
                  </a:lnTo>
                  <a:close/>
                </a:path>
                <a:path w="1114425" h="774064">
                  <a:moveTo>
                    <a:pt x="1023810" y="135128"/>
                  </a:moveTo>
                  <a:lnTo>
                    <a:pt x="1013802" y="82562"/>
                  </a:lnTo>
                  <a:lnTo>
                    <a:pt x="986599" y="39611"/>
                  </a:lnTo>
                  <a:lnTo>
                    <a:pt x="982446" y="36626"/>
                  </a:lnTo>
                  <a:lnTo>
                    <a:pt x="982446" y="135128"/>
                  </a:lnTo>
                  <a:lnTo>
                    <a:pt x="982446" y="516712"/>
                  </a:lnTo>
                  <a:lnTo>
                    <a:pt x="975702" y="553186"/>
                  </a:lnTo>
                  <a:lnTo>
                    <a:pt x="957364" y="583006"/>
                  </a:lnTo>
                  <a:lnTo>
                    <a:pt x="930186" y="603135"/>
                  </a:lnTo>
                  <a:lnTo>
                    <a:pt x="896962" y="610527"/>
                  </a:lnTo>
                  <a:lnTo>
                    <a:pt x="201002" y="610527"/>
                  </a:lnTo>
                  <a:lnTo>
                    <a:pt x="167767" y="603135"/>
                  </a:lnTo>
                  <a:lnTo>
                    <a:pt x="140589" y="583006"/>
                  </a:lnTo>
                  <a:lnTo>
                    <a:pt x="122262" y="553186"/>
                  </a:lnTo>
                  <a:lnTo>
                    <a:pt x="115544" y="516712"/>
                  </a:lnTo>
                  <a:lnTo>
                    <a:pt x="115544" y="135128"/>
                  </a:lnTo>
                  <a:lnTo>
                    <a:pt x="122262" y="98640"/>
                  </a:lnTo>
                  <a:lnTo>
                    <a:pt x="140589" y="68821"/>
                  </a:lnTo>
                  <a:lnTo>
                    <a:pt x="167767" y="48691"/>
                  </a:lnTo>
                  <a:lnTo>
                    <a:pt x="201002" y="41313"/>
                  </a:lnTo>
                  <a:lnTo>
                    <a:pt x="896962" y="41313"/>
                  </a:lnTo>
                  <a:lnTo>
                    <a:pt x="930186" y="48691"/>
                  </a:lnTo>
                  <a:lnTo>
                    <a:pt x="957364" y="68821"/>
                  </a:lnTo>
                  <a:lnTo>
                    <a:pt x="975702" y="98640"/>
                  </a:lnTo>
                  <a:lnTo>
                    <a:pt x="982446" y="135128"/>
                  </a:lnTo>
                  <a:lnTo>
                    <a:pt x="982446" y="36626"/>
                  </a:lnTo>
                  <a:lnTo>
                    <a:pt x="946277" y="10629"/>
                  </a:lnTo>
                  <a:lnTo>
                    <a:pt x="896962" y="0"/>
                  </a:lnTo>
                  <a:lnTo>
                    <a:pt x="201002" y="0"/>
                  </a:lnTo>
                  <a:lnTo>
                    <a:pt x="151676" y="10629"/>
                  </a:lnTo>
                  <a:lnTo>
                    <a:pt x="111340" y="39624"/>
                  </a:lnTo>
                  <a:lnTo>
                    <a:pt x="84137" y="82575"/>
                  </a:lnTo>
                  <a:lnTo>
                    <a:pt x="74155" y="135128"/>
                  </a:lnTo>
                  <a:lnTo>
                    <a:pt x="74155" y="516712"/>
                  </a:lnTo>
                  <a:lnTo>
                    <a:pt x="84137" y="569264"/>
                  </a:lnTo>
                  <a:lnTo>
                    <a:pt x="111340" y="612216"/>
                  </a:lnTo>
                  <a:lnTo>
                    <a:pt x="115544" y="615226"/>
                  </a:lnTo>
                  <a:lnTo>
                    <a:pt x="151676" y="641197"/>
                  </a:lnTo>
                  <a:lnTo>
                    <a:pt x="201002" y="651840"/>
                  </a:lnTo>
                  <a:lnTo>
                    <a:pt x="896962" y="651840"/>
                  </a:lnTo>
                  <a:lnTo>
                    <a:pt x="946277" y="641197"/>
                  </a:lnTo>
                  <a:lnTo>
                    <a:pt x="982446" y="615200"/>
                  </a:lnTo>
                  <a:lnTo>
                    <a:pt x="1013802" y="569264"/>
                  </a:lnTo>
                  <a:lnTo>
                    <a:pt x="1023810" y="516712"/>
                  </a:lnTo>
                  <a:lnTo>
                    <a:pt x="1023810" y="135128"/>
                  </a:lnTo>
                  <a:close/>
                </a:path>
                <a:path w="1114425" h="774064">
                  <a:moveTo>
                    <a:pt x="1113878" y="698144"/>
                  </a:moveTo>
                  <a:lnTo>
                    <a:pt x="1111935" y="691083"/>
                  </a:lnTo>
                  <a:lnTo>
                    <a:pt x="1106868" y="685812"/>
                  </a:lnTo>
                  <a:lnTo>
                    <a:pt x="1099439" y="683742"/>
                  </a:lnTo>
                  <a:lnTo>
                    <a:pt x="1074496" y="683742"/>
                  </a:lnTo>
                  <a:lnTo>
                    <a:pt x="1074496" y="712787"/>
                  </a:lnTo>
                  <a:lnTo>
                    <a:pt x="1056500" y="744575"/>
                  </a:lnTo>
                  <a:lnTo>
                    <a:pt x="67551" y="744448"/>
                  </a:lnTo>
                  <a:lnTo>
                    <a:pt x="63842" y="744270"/>
                  </a:lnTo>
                  <a:lnTo>
                    <a:pt x="42265" y="712787"/>
                  </a:lnTo>
                  <a:lnTo>
                    <a:pt x="1074496" y="712787"/>
                  </a:lnTo>
                  <a:lnTo>
                    <a:pt x="1074496" y="683742"/>
                  </a:lnTo>
                  <a:lnTo>
                    <a:pt x="14744" y="683742"/>
                  </a:lnTo>
                  <a:lnTo>
                    <a:pt x="7493" y="685838"/>
                  </a:lnTo>
                  <a:lnTo>
                    <a:pt x="2171" y="691172"/>
                  </a:lnTo>
                  <a:lnTo>
                    <a:pt x="0" y="698246"/>
                  </a:lnTo>
                  <a:lnTo>
                    <a:pt x="2197" y="705586"/>
                  </a:lnTo>
                  <a:lnTo>
                    <a:pt x="14744" y="727163"/>
                  </a:lnTo>
                  <a:lnTo>
                    <a:pt x="25641" y="745794"/>
                  </a:lnTo>
                  <a:lnTo>
                    <a:pt x="41198" y="765302"/>
                  </a:lnTo>
                  <a:lnTo>
                    <a:pt x="58369" y="773607"/>
                  </a:lnTo>
                  <a:lnTo>
                    <a:pt x="59740" y="773607"/>
                  </a:lnTo>
                  <a:lnTo>
                    <a:pt x="67551" y="773607"/>
                  </a:lnTo>
                  <a:lnTo>
                    <a:pt x="1051166" y="773607"/>
                  </a:lnTo>
                  <a:lnTo>
                    <a:pt x="1065034" y="773607"/>
                  </a:lnTo>
                  <a:lnTo>
                    <a:pt x="1066558" y="772934"/>
                  </a:lnTo>
                  <a:lnTo>
                    <a:pt x="1068451" y="773303"/>
                  </a:lnTo>
                  <a:lnTo>
                    <a:pt x="1072057" y="770572"/>
                  </a:lnTo>
                  <a:lnTo>
                    <a:pt x="1075563" y="769061"/>
                  </a:lnTo>
                  <a:lnTo>
                    <a:pt x="1076109" y="767524"/>
                  </a:lnTo>
                  <a:lnTo>
                    <a:pt x="1077582" y="766419"/>
                  </a:lnTo>
                  <a:lnTo>
                    <a:pt x="1079068" y="763765"/>
                  </a:lnTo>
                  <a:lnTo>
                    <a:pt x="1099439" y="727760"/>
                  </a:lnTo>
                  <a:lnTo>
                    <a:pt x="1111986" y="705586"/>
                  </a:lnTo>
                  <a:lnTo>
                    <a:pt x="1113878" y="698144"/>
                  </a:lnTo>
                  <a:close/>
                </a:path>
              </a:pathLst>
            </a:custGeom>
            <a:solidFill>
              <a:srgbClr val="E6DCC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81884" y="1651749"/>
              <a:ext cx="189445" cy="1882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207474" y="1656232"/>
              <a:ext cx="358775" cy="103505"/>
            </a:xfrm>
            <a:custGeom>
              <a:avLst/>
              <a:gdLst/>
              <a:ahLst/>
              <a:cxnLst/>
              <a:rect l="l" t="t" r="r" b="b"/>
              <a:pathLst>
                <a:path w="358775" h="103505">
                  <a:moveTo>
                    <a:pt x="358317" y="83845"/>
                  </a:moveTo>
                  <a:lnTo>
                    <a:pt x="353631" y="70535"/>
                  </a:lnTo>
                  <a:lnTo>
                    <a:pt x="339572" y="64490"/>
                  </a:lnTo>
                  <a:lnTo>
                    <a:pt x="18783" y="64490"/>
                  </a:lnTo>
                  <a:lnTo>
                    <a:pt x="4686" y="70535"/>
                  </a:lnTo>
                  <a:lnTo>
                    <a:pt x="0" y="83845"/>
                  </a:lnTo>
                  <a:lnTo>
                    <a:pt x="4686" y="97155"/>
                  </a:lnTo>
                  <a:lnTo>
                    <a:pt x="18783" y="103212"/>
                  </a:lnTo>
                  <a:lnTo>
                    <a:pt x="339572" y="103212"/>
                  </a:lnTo>
                  <a:lnTo>
                    <a:pt x="353631" y="97155"/>
                  </a:lnTo>
                  <a:lnTo>
                    <a:pt x="358317" y="83845"/>
                  </a:lnTo>
                  <a:close/>
                </a:path>
                <a:path w="358775" h="103505">
                  <a:moveTo>
                    <a:pt x="358317" y="19354"/>
                  </a:moveTo>
                  <a:lnTo>
                    <a:pt x="353631" y="6045"/>
                  </a:lnTo>
                  <a:lnTo>
                    <a:pt x="339572" y="0"/>
                  </a:lnTo>
                  <a:lnTo>
                    <a:pt x="18783" y="0"/>
                  </a:lnTo>
                  <a:lnTo>
                    <a:pt x="4686" y="6045"/>
                  </a:lnTo>
                  <a:lnTo>
                    <a:pt x="0" y="19354"/>
                  </a:lnTo>
                  <a:lnTo>
                    <a:pt x="4686" y="32664"/>
                  </a:lnTo>
                  <a:lnTo>
                    <a:pt x="18783" y="38722"/>
                  </a:lnTo>
                  <a:lnTo>
                    <a:pt x="339572" y="38722"/>
                  </a:lnTo>
                  <a:lnTo>
                    <a:pt x="353631" y="32664"/>
                  </a:lnTo>
                  <a:lnTo>
                    <a:pt x="358317" y="19354"/>
                  </a:lnTo>
                  <a:close/>
                </a:path>
              </a:pathLst>
            </a:custGeom>
            <a:solidFill>
              <a:srgbClr val="E6DCC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85707" y="1582782"/>
            <a:ext cx="662940" cy="4212590"/>
          </a:xfrm>
          <a:prstGeom prst="rect">
            <a:avLst/>
          </a:prstGeom>
        </p:spPr>
        <p:txBody>
          <a:bodyPr wrap="square" lIns="0" tIns="4889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 sz="3650" spc="100">
                <a:solidFill>
                  <a:srgbClr val="FDD059"/>
                </a:solidFill>
                <a:latin typeface="Arial Unicode MS"/>
                <a:cs typeface="Arial Unicode MS"/>
              </a:rPr>
              <a:t>ЦЕЛИ</a:t>
            </a:r>
            <a:r>
              <a:rPr dirty="0" sz="3650" spc="275">
                <a:solidFill>
                  <a:srgbClr val="FDD059"/>
                </a:solidFill>
                <a:latin typeface="Arial Unicode MS"/>
                <a:cs typeface="Arial Unicode MS"/>
              </a:rPr>
              <a:t> </a:t>
            </a:r>
            <a:r>
              <a:rPr dirty="0" sz="3650" spc="190">
                <a:solidFill>
                  <a:srgbClr val="FDD059"/>
                </a:solidFill>
                <a:latin typeface="Arial Unicode MS"/>
                <a:cs typeface="Arial Unicode MS"/>
              </a:rPr>
              <a:t>ПРАКТИКИ</a:t>
            </a:r>
            <a:endParaRPr sz="365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22587" y="2868759"/>
            <a:ext cx="7278370" cy="31121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 indent="-635">
              <a:lnSpc>
                <a:spcPct val="126600"/>
              </a:lnSpc>
              <a:spcBef>
                <a:spcPts val="95"/>
              </a:spcBef>
              <a:buFont typeface="Microsoft Sans Serif"/>
              <a:buAutoNum type="arabicPeriod"/>
              <a:tabLst>
                <a:tab pos="260985" algn="l"/>
              </a:tabLst>
            </a:pPr>
            <a:r>
              <a:rPr dirty="0" sz="1600" spc="80">
                <a:solidFill>
                  <a:srgbClr val="E6DCCA"/>
                </a:solidFill>
                <a:latin typeface="Arial Unicode MS"/>
                <a:cs typeface="Arial Unicode MS"/>
              </a:rPr>
              <a:t>Социализация </a:t>
            </a:r>
            <a:r>
              <a:rPr dirty="0" sz="1600" spc="145">
                <a:solidFill>
                  <a:srgbClr val="E6DCCA"/>
                </a:solidFill>
                <a:latin typeface="Arial Unicode MS"/>
                <a:cs typeface="Arial Unicode MS"/>
              </a:rPr>
              <a:t>и </a:t>
            </a:r>
            <a:r>
              <a:rPr dirty="0" sz="1600" spc="100">
                <a:solidFill>
                  <a:srgbClr val="E6DCCA"/>
                </a:solidFill>
                <a:latin typeface="Arial Unicode MS"/>
                <a:cs typeface="Arial Unicode MS"/>
              </a:rPr>
              <a:t>интеграция </a:t>
            </a:r>
            <a:r>
              <a:rPr dirty="0" sz="1600" spc="90">
                <a:solidFill>
                  <a:srgbClr val="E6DCCA"/>
                </a:solidFill>
                <a:latin typeface="Arial Unicode MS"/>
                <a:cs typeface="Arial Unicode MS"/>
              </a:rPr>
              <a:t>обучающихся </a:t>
            </a:r>
            <a:r>
              <a:rPr dirty="0" sz="1600" spc="80">
                <a:solidFill>
                  <a:srgbClr val="E6DCCA"/>
                </a:solidFill>
                <a:latin typeface="Arial Unicode MS"/>
                <a:cs typeface="Arial Unicode MS"/>
              </a:rPr>
              <a:t>в </a:t>
            </a:r>
            <a:r>
              <a:rPr dirty="0" sz="1600" spc="95">
                <a:solidFill>
                  <a:srgbClr val="E6DCCA"/>
                </a:solidFill>
                <a:latin typeface="Arial Unicode MS"/>
                <a:cs typeface="Arial Unicode MS"/>
              </a:rPr>
              <a:t>социальную </a:t>
            </a:r>
            <a:r>
              <a:rPr dirty="0" sz="1600" spc="40">
                <a:solidFill>
                  <a:srgbClr val="E6DCCA"/>
                </a:solidFill>
                <a:latin typeface="Arial Unicode MS"/>
                <a:cs typeface="Arial Unicode MS"/>
              </a:rPr>
              <a:t>среду  </a:t>
            </a:r>
            <a:r>
              <a:rPr dirty="0" sz="1600" spc="120">
                <a:solidFill>
                  <a:srgbClr val="E6DCCA"/>
                </a:solidFill>
                <a:latin typeface="Arial Unicode MS"/>
                <a:cs typeface="Arial Unicode MS"/>
              </a:rPr>
              <a:t>школы </a:t>
            </a:r>
            <a:r>
              <a:rPr dirty="0" sz="1600" spc="145">
                <a:solidFill>
                  <a:srgbClr val="E6DCCA"/>
                </a:solidFill>
                <a:latin typeface="Arial Unicode MS"/>
                <a:cs typeface="Arial Unicode MS"/>
              </a:rPr>
              <a:t>и </a:t>
            </a:r>
            <a:r>
              <a:rPr dirty="0" sz="1600" spc="50">
                <a:solidFill>
                  <a:srgbClr val="E6DCCA"/>
                </a:solidFill>
                <a:latin typeface="Arial Unicode MS"/>
                <a:cs typeface="Arial Unicode MS"/>
              </a:rPr>
              <a:t>города</a:t>
            </a:r>
            <a:r>
              <a:rPr dirty="0" sz="1600" spc="50">
                <a:solidFill>
                  <a:srgbClr val="E6DCCA"/>
                </a:solidFill>
                <a:latin typeface="Microsoft Sans Serif"/>
                <a:cs typeface="Microsoft Sans Serif"/>
              </a:rPr>
              <a:t>, </a:t>
            </a:r>
            <a:r>
              <a:rPr dirty="0" sz="1600" spc="100">
                <a:solidFill>
                  <a:srgbClr val="E6DCCA"/>
                </a:solidFill>
                <a:latin typeface="Arial Unicode MS"/>
                <a:cs typeface="Arial Unicode MS"/>
              </a:rPr>
              <a:t>расширение </a:t>
            </a:r>
            <a:r>
              <a:rPr dirty="0" sz="1600" spc="95">
                <a:solidFill>
                  <a:srgbClr val="E6DCCA"/>
                </a:solidFill>
                <a:latin typeface="Arial Unicode MS"/>
                <a:cs typeface="Arial Unicode MS"/>
              </a:rPr>
              <a:t>социальных </a:t>
            </a:r>
            <a:r>
              <a:rPr dirty="0" sz="1600" spc="65">
                <a:solidFill>
                  <a:srgbClr val="E6DCCA"/>
                </a:solidFill>
                <a:latin typeface="Arial Unicode MS"/>
                <a:cs typeface="Arial Unicode MS"/>
              </a:rPr>
              <a:t>связей </a:t>
            </a:r>
            <a:r>
              <a:rPr dirty="0" sz="1600" spc="70">
                <a:solidFill>
                  <a:srgbClr val="E6DCCA"/>
                </a:solidFill>
                <a:latin typeface="Arial Unicode MS"/>
                <a:cs typeface="Arial Unicode MS"/>
              </a:rPr>
              <a:t>подростков</a:t>
            </a:r>
            <a:r>
              <a:rPr dirty="0" sz="1600" spc="70">
                <a:solidFill>
                  <a:srgbClr val="E6DCCA"/>
                </a:solidFill>
                <a:latin typeface="Microsoft Sans Serif"/>
                <a:cs typeface="Microsoft Sans Serif"/>
              </a:rPr>
              <a:t>,  </a:t>
            </a:r>
            <a:r>
              <a:rPr dirty="0" sz="1600" spc="90">
                <a:solidFill>
                  <a:srgbClr val="E6DCCA"/>
                </a:solidFill>
                <a:latin typeface="Arial Unicode MS"/>
                <a:cs typeface="Arial Unicode MS"/>
              </a:rPr>
              <a:t>формирование</a:t>
            </a:r>
            <a:r>
              <a:rPr dirty="0" sz="1600" spc="-15">
                <a:solidFill>
                  <a:srgbClr val="E6DCCA"/>
                </a:solidFill>
                <a:latin typeface="Arial Unicode MS"/>
                <a:cs typeface="Arial Unicode MS"/>
              </a:rPr>
              <a:t> </a:t>
            </a:r>
            <a:r>
              <a:rPr dirty="0" sz="1600" spc="105">
                <a:solidFill>
                  <a:srgbClr val="E6DCCA"/>
                </a:solidFill>
                <a:latin typeface="Arial Unicode MS"/>
                <a:cs typeface="Arial Unicode MS"/>
              </a:rPr>
              <a:t>их</a:t>
            </a:r>
            <a:r>
              <a:rPr dirty="0" sz="1600" spc="-10">
                <a:solidFill>
                  <a:srgbClr val="E6DCCA"/>
                </a:solidFill>
                <a:latin typeface="Arial Unicode MS"/>
                <a:cs typeface="Arial Unicode MS"/>
              </a:rPr>
              <a:t> </a:t>
            </a:r>
            <a:r>
              <a:rPr dirty="0" sz="1600" spc="114">
                <a:solidFill>
                  <a:srgbClr val="E6DCCA"/>
                </a:solidFill>
                <a:latin typeface="Arial Unicode MS"/>
                <a:cs typeface="Arial Unicode MS"/>
              </a:rPr>
              <a:t>активной</a:t>
            </a:r>
            <a:r>
              <a:rPr dirty="0" sz="1600" spc="-10">
                <a:solidFill>
                  <a:srgbClr val="E6DCCA"/>
                </a:solidFill>
                <a:latin typeface="Arial Unicode MS"/>
                <a:cs typeface="Arial Unicode MS"/>
              </a:rPr>
              <a:t> </a:t>
            </a:r>
            <a:r>
              <a:rPr dirty="0" sz="1600" spc="95">
                <a:solidFill>
                  <a:srgbClr val="E6DCCA"/>
                </a:solidFill>
                <a:latin typeface="Arial Unicode MS"/>
                <a:cs typeface="Arial Unicode MS"/>
              </a:rPr>
              <a:t>гражданской</a:t>
            </a:r>
            <a:r>
              <a:rPr dirty="0" sz="1600" spc="-10">
                <a:solidFill>
                  <a:srgbClr val="E6DCCA"/>
                </a:solidFill>
                <a:latin typeface="Arial Unicode MS"/>
                <a:cs typeface="Arial Unicode MS"/>
              </a:rPr>
              <a:t> </a:t>
            </a:r>
            <a:r>
              <a:rPr dirty="0" sz="1600" spc="105">
                <a:solidFill>
                  <a:srgbClr val="E6DCCA"/>
                </a:solidFill>
                <a:latin typeface="Arial Unicode MS"/>
                <a:cs typeface="Arial Unicode MS"/>
              </a:rPr>
              <a:t>позиции</a:t>
            </a:r>
            <a:r>
              <a:rPr dirty="0" sz="1600" spc="105">
                <a:solidFill>
                  <a:srgbClr val="E6DCCA"/>
                </a:solidFill>
                <a:latin typeface="Microsoft Sans Serif"/>
                <a:cs typeface="Microsoft Sans Serif"/>
              </a:rPr>
              <a:t>.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E6DCCA"/>
              </a:buClr>
              <a:buFont typeface="Microsoft Sans Serif"/>
              <a:buAutoNum type="arabicPeriod"/>
            </a:pPr>
            <a:endParaRPr sz="2550">
              <a:latin typeface="Microsoft Sans Serif"/>
              <a:cs typeface="Microsoft Sans Serif"/>
            </a:endParaRPr>
          </a:p>
          <a:p>
            <a:pPr algn="just" marL="269240" indent="-257175">
              <a:lnSpc>
                <a:spcPct val="100000"/>
              </a:lnSpc>
              <a:spcBef>
                <a:spcPts val="5"/>
              </a:spcBef>
              <a:buFont typeface="Microsoft Sans Serif"/>
              <a:buAutoNum type="arabicPeriod"/>
              <a:tabLst>
                <a:tab pos="269875" algn="l"/>
              </a:tabLst>
            </a:pPr>
            <a:r>
              <a:rPr dirty="0" sz="1600" spc="85">
                <a:solidFill>
                  <a:srgbClr val="E6DCCA"/>
                </a:solidFill>
                <a:latin typeface="Arial Unicode MS"/>
                <a:cs typeface="Arial Unicode MS"/>
              </a:rPr>
              <a:t>Активная </a:t>
            </a:r>
            <a:r>
              <a:rPr dirty="0" sz="1600" spc="70">
                <a:solidFill>
                  <a:srgbClr val="E6DCCA"/>
                </a:solidFill>
                <a:latin typeface="Arial Unicode MS"/>
                <a:cs typeface="Arial Unicode MS"/>
              </a:rPr>
              <a:t>профессиональная </a:t>
            </a:r>
            <a:r>
              <a:rPr dirty="0" sz="1600" spc="85">
                <a:solidFill>
                  <a:srgbClr val="E6DCCA"/>
                </a:solidFill>
                <a:latin typeface="Arial Unicode MS"/>
                <a:cs typeface="Arial Unicode MS"/>
              </a:rPr>
              <a:t>самоидентификация</a:t>
            </a:r>
            <a:r>
              <a:rPr dirty="0" sz="1600" spc="-195">
                <a:solidFill>
                  <a:srgbClr val="E6DCCA"/>
                </a:solidFill>
                <a:latin typeface="Arial Unicode MS"/>
                <a:cs typeface="Arial Unicode MS"/>
              </a:rPr>
              <a:t> </a:t>
            </a:r>
            <a:r>
              <a:rPr dirty="0" sz="1600" spc="75">
                <a:solidFill>
                  <a:srgbClr val="E6DCCA"/>
                </a:solidFill>
                <a:latin typeface="Arial Unicode MS"/>
                <a:cs typeface="Arial Unicode MS"/>
              </a:rPr>
              <a:t>обучающихся</a:t>
            </a:r>
            <a:r>
              <a:rPr dirty="0" sz="1600" spc="75">
                <a:solidFill>
                  <a:srgbClr val="E6DCCA"/>
                </a:solidFill>
                <a:latin typeface="Microsoft Sans Serif"/>
                <a:cs typeface="Microsoft Sans Serif"/>
              </a:rPr>
              <a:t>.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E6DCCA"/>
              </a:buClr>
              <a:buFont typeface="Microsoft Sans Serif"/>
              <a:buAutoNum type="arabicPeriod"/>
            </a:pPr>
            <a:endParaRPr sz="2100">
              <a:latin typeface="Microsoft Sans Serif"/>
              <a:cs typeface="Microsoft Sans Serif"/>
            </a:endParaRPr>
          </a:p>
          <a:p>
            <a:pPr algn="just" marL="12700" marR="5080" indent="-635">
              <a:lnSpc>
                <a:spcPct val="126600"/>
              </a:lnSpc>
              <a:buFont typeface="Microsoft Sans Serif"/>
              <a:buAutoNum type="arabicPeriod"/>
              <a:tabLst>
                <a:tab pos="243840" algn="l"/>
              </a:tabLst>
            </a:pPr>
            <a:r>
              <a:rPr dirty="0" sz="1600" spc="65">
                <a:solidFill>
                  <a:srgbClr val="E6DCCA"/>
                </a:solidFill>
                <a:latin typeface="Arial Unicode MS"/>
                <a:cs typeface="Arial Unicode MS"/>
              </a:rPr>
              <a:t>Развитие </a:t>
            </a:r>
            <a:r>
              <a:rPr dirty="0" sz="1600" spc="105">
                <a:solidFill>
                  <a:srgbClr val="E6DCCA"/>
                </a:solidFill>
                <a:latin typeface="Arial Unicode MS"/>
                <a:cs typeface="Arial Unicode MS"/>
              </a:rPr>
              <a:t>информационного </a:t>
            </a:r>
            <a:r>
              <a:rPr dirty="0" sz="1600" spc="75">
                <a:solidFill>
                  <a:srgbClr val="E6DCCA"/>
                </a:solidFill>
                <a:latin typeface="Arial Unicode MS"/>
                <a:cs typeface="Arial Unicode MS"/>
              </a:rPr>
              <a:t>пространства </a:t>
            </a:r>
            <a:r>
              <a:rPr dirty="0" sz="1600" spc="40">
                <a:solidFill>
                  <a:srgbClr val="E6DCCA"/>
                </a:solidFill>
                <a:latin typeface="Arial Unicode MS"/>
                <a:cs typeface="Arial Unicode MS"/>
              </a:rPr>
              <a:t>МАОУ </a:t>
            </a:r>
            <a:r>
              <a:rPr dirty="0" sz="1600" spc="25">
                <a:solidFill>
                  <a:srgbClr val="E6DCCA"/>
                </a:solidFill>
                <a:latin typeface="Microsoft Sans Serif"/>
                <a:cs typeface="Microsoft Sans Serif"/>
              </a:rPr>
              <a:t>«</a:t>
            </a:r>
            <a:r>
              <a:rPr dirty="0" sz="1600" spc="25">
                <a:solidFill>
                  <a:srgbClr val="E6DCCA"/>
                </a:solidFill>
                <a:latin typeface="Arial Unicode MS"/>
                <a:cs typeface="Arial Unicode MS"/>
              </a:rPr>
              <a:t>Лицей</a:t>
            </a:r>
            <a:r>
              <a:rPr dirty="0" sz="1600" spc="25">
                <a:solidFill>
                  <a:srgbClr val="E6DCCA"/>
                </a:solidFill>
                <a:latin typeface="Microsoft Sans Serif"/>
                <a:cs typeface="Microsoft Sans Serif"/>
              </a:rPr>
              <a:t>», </a:t>
            </a:r>
            <a:r>
              <a:rPr dirty="0" sz="1600" spc="50">
                <a:solidFill>
                  <a:srgbClr val="E6DCCA"/>
                </a:solidFill>
                <a:latin typeface="Arial Unicode MS"/>
                <a:cs typeface="Arial Unicode MS"/>
              </a:rPr>
              <a:t>города</a:t>
            </a:r>
            <a:r>
              <a:rPr dirty="0" sz="1600" spc="50">
                <a:solidFill>
                  <a:srgbClr val="E6DCCA"/>
                </a:solidFill>
                <a:latin typeface="Microsoft Sans Serif"/>
                <a:cs typeface="Microsoft Sans Serif"/>
              </a:rPr>
              <a:t>,  </a:t>
            </a:r>
            <a:r>
              <a:rPr dirty="0" sz="1600" spc="90">
                <a:solidFill>
                  <a:srgbClr val="E6DCCA"/>
                </a:solidFill>
                <a:latin typeface="Arial Unicode MS"/>
                <a:cs typeface="Arial Unicode MS"/>
              </a:rPr>
              <a:t>городов </a:t>
            </a:r>
            <a:r>
              <a:rPr dirty="0" sz="1600" spc="75">
                <a:solidFill>
                  <a:srgbClr val="E6DCCA"/>
                </a:solidFill>
                <a:latin typeface="Arial Unicode MS"/>
                <a:cs typeface="Arial Unicode MS"/>
              </a:rPr>
              <a:t>присутствия </a:t>
            </a:r>
            <a:r>
              <a:rPr dirty="0" sz="1600" spc="10">
                <a:solidFill>
                  <a:srgbClr val="E6DCCA"/>
                </a:solidFill>
                <a:latin typeface="Arial Unicode MS"/>
                <a:cs typeface="Arial Unicode MS"/>
              </a:rPr>
              <a:t>ГК </a:t>
            </a:r>
            <a:r>
              <a:rPr dirty="0" sz="1600" spc="15">
                <a:solidFill>
                  <a:srgbClr val="E6DCCA"/>
                </a:solidFill>
                <a:latin typeface="Microsoft Sans Serif"/>
                <a:cs typeface="Microsoft Sans Serif"/>
              </a:rPr>
              <a:t>«</a:t>
            </a:r>
            <a:r>
              <a:rPr dirty="0" sz="1600" spc="15">
                <a:solidFill>
                  <a:srgbClr val="E6DCCA"/>
                </a:solidFill>
                <a:latin typeface="Arial Unicode MS"/>
                <a:cs typeface="Arial Unicode MS"/>
              </a:rPr>
              <a:t>Росатом</a:t>
            </a:r>
            <a:r>
              <a:rPr dirty="0" sz="1600" spc="15">
                <a:solidFill>
                  <a:srgbClr val="E6DCCA"/>
                </a:solidFill>
                <a:latin typeface="Microsoft Sans Serif"/>
                <a:cs typeface="Microsoft Sans Serif"/>
              </a:rPr>
              <a:t>» </a:t>
            </a:r>
            <a:r>
              <a:rPr dirty="0" sz="1600" spc="145">
                <a:solidFill>
                  <a:srgbClr val="E6DCCA"/>
                </a:solidFill>
                <a:latin typeface="Arial Unicode MS"/>
                <a:cs typeface="Arial Unicode MS"/>
              </a:rPr>
              <a:t>и </a:t>
            </a:r>
            <a:r>
              <a:rPr dirty="0" sz="1600" spc="70">
                <a:solidFill>
                  <a:srgbClr val="E6DCCA"/>
                </a:solidFill>
                <a:latin typeface="Arial Unicode MS"/>
                <a:cs typeface="Arial Unicode MS"/>
              </a:rPr>
              <a:t>создание </a:t>
            </a:r>
            <a:r>
              <a:rPr dirty="0" sz="1600" spc="114">
                <a:solidFill>
                  <a:srgbClr val="E6DCCA"/>
                </a:solidFill>
                <a:latin typeface="Arial Unicode MS"/>
                <a:cs typeface="Arial Unicode MS"/>
              </a:rPr>
              <a:t>позитивного </a:t>
            </a:r>
            <a:r>
              <a:rPr dirty="0" sz="1600" spc="70">
                <a:solidFill>
                  <a:srgbClr val="E6DCCA"/>
                </a:solidFill>
                <a:latin typeface="Arial Unicode MS"/>
                <a:cs typeface="Arial Unicode MS"/>
              </a:rPr>
              <a:t>образа  </a:t>
            </a:r>
            <a:r>
              <a:rPr dirty="0" sz="1600" spc="75">
                <a:solidFill>
                  <a:srgbClr val="E6DCCA"/>
                </a:solidFill>
                <a:latin typeface="Arial Unicode MS"/>
                <a:cs typeface="Arial Unicode MS"/>
              </a:rPr>
              <a:t>Лесного </a:t>
            </a:r>
            <a:r>
              <a:rPr dirty="0" sz="1600" spc="80">
                <a:solidFill>
                  <a:srgbClr val="E6DCCA"/>
                </a:solidFill>
                <a:latin typeface="Arial Unicode MS"/>
                <a:cs typeface="Arial Unicode MS"/>
              </a:rPr>
              <a:t>в</a:t>
            </a:r>
            <a:r>
              <a:rPr dirty="0" sz="1600" spc="-100">
                <a:solidFill>
                  <a:srgbClr val="E6DCCA"/>
                </a:solidFill>
                <a:latin typeface="Arial Unicode MS"/>
                <a:cs typeface="Arial Unicode MS"/>
              </a:rPr>
              <a:t> </a:t>
            </a:r>
            <a:r>
              <a:rPr dirty="0" sz="1600" spc="65">
                <a:solidFill>
                  <a:srgbClr val="E6DCCA"/>
                </a:solidFill>
                <a:latin typeface="Arial Unicode MS"/>
                <a:cs typeface="Arial Unicode MS"/>
              </a:rPr>
              <a:t>этом</a:t>
            </a:r>
            <a:endParaRPr sz="16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1600" spc="45">
                <a:solidFill>
                  <a:srgbClr val="E6DCCA"/>
                </a:solidFill>
                <a:latin typeface="Arial Unicode MS"/>
                <a:cs typeface="Arial Unicode MS"/>
              </a:rPr>
              <a:t>пространстве</a:t>
            </a:r>
            <a:r>
              <a:rPr dirty="0" sz="1600" spc="45">
                <a:solidFill>
                  <a:srgbClr val="E6DCCA"/>
                </a:solidFill>
                <a:latin typeface="Microsoft Sans Serif"/>
                <a:cs typeface="Microsoft Sans Serif"/>
              </a:rPr>
              <a:t>.s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0731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rgbClr val="1C24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1503" y="1372235"/>
            <a:ext cx="10092055" cy="4812030"/>
          </a:xfrm>
          <a:custGeom>
            <a:avLst/>
            <a:gdLst/>
            <a:ahLst/>
            <a:cxnLst/>
            <a:rect l="l" t="t" r="r" b="b"/>
            <a:pathLst>
              <a:path w="10092055" h="4812030">
                <a:moveTo>
                  <a:pt x="0" y="0"/>
                </a:moveTo>
                <a:lnTo>
                  <a:pt x="0" y="4812030"/>
                </a:lnTo>
                <a:lnTo>
                  <a:pt x="10091895" y="4812030"/>
                </a:lnTo>
                <a:lnTo>
                  <a:pt x="10091895" y="0"/>
                </a:lnTo>
                <a:lnTo>
                  <a:pt x="0" y="0"/>
                </a:lnTo>
                <a:close/>
              </a:path>
            </a:pathLst>
          </a:custGeom>
          <a:solidFill>
            <a:srgbClr val="FDD0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62536" y="1686614"/>
            <a:ext cx="2157730" cy="25977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25000"/>
              </a:lnSpc>
              <a:spcBef>
                <a:spcPts val="95"/>
              </a:spcBef>
            </a:pPr>
            <a:r>
              <a:rPr dirty="0" sz="1500" spc="80">
                <a:solidFill>
                  <a:srgbClr val="1C2429"/>
                </a:solidFill>
                <a:latin typeface="Arial Unicode MS"/>
                <a:cs typeface="Arial Unicode MS"/>
              </a:rPr>
              <a:t>Построение  </a:t>
            </a:r>
            <a:r>
              <a:rPr dirty="0" sz="1500" spc="95">
                <a:solidFill>
                  <a:srgbClr val="1C2429"/>
                </a:solidFill>
                <a:latin typeface="Arial Unicode MS"/>
                <a:cs typeface="Arial Unicode MS"/>
              </a:rPr>
              <a:t>механизмов  </a:t>
            </a:r>
            <a:r>
              <a:rPr dirty="0" sz="1500" spc="80">
                <a:solidFill>
                  <a:srgbClr val="1C2429"/>
                </a:solidFill>
                <a:latin typeface="Arial Unicode MS"/>
                <a:cs typeface="Arial Unicode MS"/>
              </a:rPr>
              <a:t>взаимодействия  </a:t>
            </a:r>
            <a:r>
              <a:rPr dirty="0" sz="1500" spc="90">
                <a:solidFill>
                  <a:srgbClr val="1C2429"/>
                </a:solidFill>
                <a:latin typeface="Arial Unicode MS"/>
                <a:cs typeface="Arial Unicode MS"/>
              </a:rPr>
              <a:t>обучающихся </a:t>
            </a:r>
            <a:r>
              <a:rPr dirty="0" sz="1500" spc="40">
                <a:solidFill>
                  <a:srgbClr val="1C2429"/>
                </a:solidFill>
                <a:latin typeface="Arial Unicode MS"/>
                <a:cs typeface="Arial Unicode MS"/>
              </a:rPr>
              <a:t>со  </a:t>
            </a:r>
            <a:r>
              <a:rPr dirty="0" sz="1500" spc="130">
                <a:solidFill>
                  <a:srgbClr val="1C2429"/>
                </a:solidFill>
                <a:latin typeface="Arial Unicode MS"/>
                <a:cs typeface="Arial Unicode MS"/>
              </a:rPr>
              <a:t>школьниками</a:t>
            </a:r>
            <a:r>
              <a:rPr dirty="0" sz="1500" spc="-9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500" spc="95">
                <a:solidFill>
                  <a:srgbClr val="1C2429"/>
                </a:solidFill>
                <a:latin typeface="Arial Unicode MS"/>
                <a:cs typeface="Arial Unicode MS"/>
              </a:rPr>
              <a:t>разных  </a:t>
            </a:r>
            <a:r>
              <a:rPr dirty="0" sz="1500" spc="55">
                <a:solidFill>
                  <a:srgbClr val="1C2429"/>
                </a:solidFill>
                <a:latin typeface="Arial Unicode MS"/>
                <a:cs typeface="Arial Unicode MS"/>
              </a:rPr>
              <a:t>возрастов</a:t>
            </a:r>
            <a:r>
              <a:rPr dirty="0" sz="1500" spc="55">
                <a:solidFill>
                  <a:srgbClr val="1C2429"/>
                </a:solidFill>
                <a:latin typeface="Microsoft Sans Serif"/>
                <a:cs typeface="Microsoft Sans Serif"/>
              </a:rPr>
              <a:t>, </a:t>
            </a:r>
            <a:r>
              <a:rPr dirty="0" sz="1500" spc="95">
                <a:solidFill>
                  <a:srgbClr val="1C2429"/>
                </a:solidFill>
                <a:latin typeface="Arial Unicode MS"/>
                <a:cs typeface="Arial Unicode MS"/>
              </a:rPr>
              <a:t>жителями  </a:t>
            </a:r>
            <a:r>
              <a:rPr dirty="0" sz="1500" spc="55">
                <a:solidFill>
                  <a:srgbClr val="1C2429"/>
                </a:solidFill>
                <a:latin typeface="Arial Unicode MS"/>
                <a:cs typeface="Arial Unicode MS"/>
              </a:rPr>
              <a:t>города</a:t>
            </a:r>
            <a:r>
              <a:rPr dirty="0" sz="1500" spc="55">
                <a:solidFill>
                  <a:srgbClr val="1C2429"/>
                </a:solidFill>
                <a:latin typeface="Microsoft Sans Serif"/>
                <a:cs typeface="Microsoft Sans Serif"/>
              </a:rPr>
              <a:t>,  </a:t>
            </a:r>
            <a:r>
              <a:rPr dirty="0" sz="1500" spc="100">
                <a:solidFill>
                  <a:srgbClr val="1C2429"/>
                </a:solidFill>
                <a:latin typeface="Arial Unicode MS"/>
                <a:cs typeface="Arial Unicode MS"/>
              </a:rPr>
              <a:t>официальными  </a:t>
            </a:r>
            <a:r>
              <a:rPr dirty="0" sz="1500" spc="75">
                <a:solidFill>
                  <a:srgbClr val="1C2429"/>
                </a:solidFill>
                <a:latin typeface="Arial Unicode MS"/>
                <a:cs typeface="Arial Unicode MS"/>
              </a:rPr>
              <a:t>лицами</a:t>
            </a:r>
            <a:r>
              <a:rPr dirty="0" sz="1500" spc="75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6622" y="4544281"/>
            <a:ext cx="2209800" cy="14547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25000"/>
              </a:lnSpc>
              <a:spcBef>
                <a:spcPts val="95"/>
              </a:spcBef>
            </a:pPr>
            <a:r>
              <a:rPr dirty="0" sz="1500" spc="110">
                <a:solidFill>
                  <a:srgbClr val="1C2429"/>
                </a:solidFill>
                <a:latin typeface="Arial Unicode MS"/>
                <a:cs typeface="Arial Unicode MS"/>
              </a:rPr>
              <a:t>Формирование  </a:t>
            </a:r>
            <a:r>
              <a:rPr dirty="0" sz="1500" spc="95">
                <a:solidFill>
                  <a:srgbClr val="1C2429"/>
                </a:solidFill>
                <a:latin typeface="Arial Unicode MS"/>
                <a:cs typeface="Arial Unicode MS"/>
              </a:rPr>
              <a:t>осознанного </a:t>
            </a:r>
            <a:r>
              <a:rPr dirty="0" sz="1500" spc="65">
                <a:solidFill>
                  <a:srgbClr val="1C2429"/>
                </a:solidFill>
                <a:latin typeface="Arial Unicode MS"/>
                <a:cs typeface="Arial Unicode MS"/>
              </a:rPr>
              <a:t>участия  </a:t>
            </a:r>
            <a:r>
              <a:rPr dirty="0" sz="1500" spc="90">
                <a:solidFill>
                  <a:srgbClr val="1C2429"/>
                </a:solidFill>
                <a:latin typeface="Arial Unicode MS"/>
                <a:cs typeface="Arial Unicode MS"/>
              </a:rPr>
              <a:t>обучающихся </a:t>
            </a:r>
            <a:r>
              <a:rPr dirty="0" sz="1500" spc="80">
                <a:solidFill>
                  <a:srgbClr val="1C2429"/>
                </a:solidFill>
                <a:latin typeface="Arial Unicode MS"/>
                <a:cs typeface="Arial Unicode MS"/>
              </a:rPr>
              <a:t>в</a:t>
            </a:r>
            <a:r>
              <a:rPr dirty="0" sz="1500" spc="-15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500" spc="135">
                <a:solidFill>
                  <a:srgbClr val="1C2429"/>
                </a:solidFill>
                <a:latin typeface="Arial Unicode MS"/>
                <a:cs typeface="Arial Unicode MS"/>
              </a:rPr>
              <a:t>жизни  </a:t>
            </a:r>
            <a:r>
              <a:rPr dirty="0" sz="1500" spc="120">
                <a:solidFill>
                  <a:srgbClr val="1C2429"/>
                </a:solidFill>
                <a:latin typeface="Arial Unicode MS"/>
                <a:cs typeface="Arial Unicode MS"/>
              </a:rPr>
              <a:t>школы</a:t>
            </a:r>
            <a:r>
              <a:rPr dirty="0" sz="1500" spc="-1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500" spc="140">
                <a:solidFill>
                  <a:srgbClr val="1C2429"/>
                </a:solidFill>
                <a:latin typeface="Arial Unicode MS"/>
                <a:cs typeface="Arial Unicode MS"/>
              </a:rPr>
              <a:t>и</a:t>
            </a:r>
            <a:endParaRPr sz="1500">
              <a:latin typeface="Arial Unicode MS"/>
              <a:cs typeface="Arial Unicode MS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dirty="0" sz="1500" spc="55">
                <a:solidFill>
                  <a:srgbClr val="1C2429"/>
                </a:solidFill>
                <a:latin typeface="Arial Unicode MS"/>
                <a:cs typeface="Arial Unicode MS"/>
              </a:rPr>
              <a:t>города</a:t>
            </a:r>
            <a:r>
              <a:rPr dirty="0" sz="1500" spc="55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82404" y="1974630"/>
            <a:ext cx="2134235" cy="14547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25000"/>
              </a:lnSpc>
              <a:spcBef>
                <a:spcPts val="95"/>
              </a:spcBef>
            </a:pPr>
            <a:r>
              <a:rPr dirty="0" sz="1500" spc="80">
                <a:solidFill>
                  <a:srgbClr val="1C2429"/>
                </a:solidFill>
                <a:latin typeface="Arial Unicode MS"/>
                <a:cs typeface="Arial Unicode MS"/>
              </a:rPr>
              <a:t>Обучение </a:t>
            </a:r>
            <a:r>
              <a:rPr dirty="0" sz="1500" spc="70">
                <a:solidFill>
                  <a:srgbClr val="1C2429"/>
                </a:solidFill>
                <a:latin typeface="Arial Unicode MS"/>
                <a:cs typeface="Arial Unicode MS"/>
              </a:rPr>
              <a:t>студийцев  </a:t>
            </a:r>
            <a:r>
              <a:rPr dirty="0" sz="1500" spc="85">
                <a:solidFill>
                  <a:srgbClr val="1C2429"/>
                </a:solidFill>
                <a:latin typeface="Arial Unicode MS"/>
                <a:cs typeface="Arial Unicode MS"/>
              </a:rPr>
              <a:t>на </a:t>
            </a:r>
            <a:r>
              <a:rPr dirty="0" sz="1500" spc="80">
                <a:solidFill>
                  <a:srgbClr val="1C2429"/>
                </a:solidFill>
                <a:latin typeface="Arial Unicode MS"/>
                <a:cs typeface="Arial Unicode MS"/>
              </a:rPr>
              <a:t>теоретическом </a:t>
            </a:r>
            <a:r>
              <a:rPr dirty="0" sz="1500" spc="135">
                <a:solidFill>
                  <a:srgbClr val="1C2429"/>
                </a:solidFill>
                <a:latin typeface="Arial Unicode MS"/>
                <a:cs typeface="Arial Unicode MS"/>
              </a:rPr>
              <a:t>и  </a:t>
            </a:r>
            <a:r>
              <a:rPr dirty="0" sz="1500" spc="100">
                <a:solidFill>
                  <a:srgbClr val="1C2429"/>
                </a:solidFill>
                <a:latin typeface="Arial Unicode MS"/>
                <a:cs typeface="Arial Unicode MS"/>
              </a:rPr>
              <a:t>практическом</a:t>
            </a:r>
            <a:r>
              <a:rPr dirty="0" sz="1500" spc="-7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500" spc="85">
                <a:solidFill>
                  <a:srgbClr val="1C2429"/>
                </a:solidFill>
                <a:latin typeface="Arial Unicode MS"/>
                <a:cs typeface="Arial Unicode MS"/>
              </a:rPr>
              <a:t>уровне  </a:t>
            </a:r>
            <a:r>
              <a:rPr dirty="0" sz="1500" spc="80">
                <a:solidFill>
                  <a:srgbClr val="1C2429"/>
                </a:solidFill>
                <a:latin typeface="Arial Unicode MS"/>
                <a:cs typeface="Arial Unicode MS"/>
              </a:rPr>
              <a:t>основам  </a:t>
            </a:r>
            <a:r>
              <a:rPr dirty="0" sz="1500" spc="70">
                <a:solidFill>
                  <a:srgbClr val="1C2429"/>
                </a:solidFill>
                <a:latin typeface="Arial Unicode MS"/>
                <a:cs typeface="Arial Unicode MS"/>
              </a:rPr>
              <a:t>тележурналистики</a:t>
            </a:r>
            <a:r>
              <a:rPr dirty="0" sz="1500" spc="70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6084" y="3689231"/>
            <a:ext cx="2266950" cy="20262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25000"/>
              </a:lnSpc>
              <a:spcBef>
                <a:spcPts val="95"/>
              </a:spcBef>
            </a:pPr>
            <a:r>
              <a:rPr dirty="0" sz="1500" spc="55">
                <a:solidFill>
                  <a:srgbClr val="1C2429"/>
                </a:solidFill>
                <a:latin typeface="Arial Unicode MS"/>
                <a:cs typeface="Arial Unicode MS"/>
              </a:rPr>
              <a:t>Создание </a:t>
            </a:r>
            <a:r>
              <a:rPr dirty="0" sz="1500" spc="75">
                <a:solidFill>
                  <a:srgbClr val="1C2429"/>
                </a:solidFill>
                <a:latin typeface="Arial Unicode MS"/>
                <a:cs typeface="Arial Unicode MS"/>
              </a:rPr>
              <a:t>условий </a:t>
            </a:r>
            <a:r>
              <a:rPr dirty="0" sz="1500" spc="30">
                <a:solidFill>
                  <a:srgbClr val="1C2429"/>
                </a:solidFill>
                <a:latin typeface="Arial Unicode MS"/>
                <a:cs typeface="Arial Unicode MS"/>
              </a:rPr>
              <a:t>для  </a:t>
            </a:r>
            <a:r>
              <a:rPr dirty="0" sz="1500" spc="75">
                <a:solidFill>
                  <a:srgbClr val="1C2429"/>
                </a:solidFill>
                <a:latin typeface="Arial Unicode MS"/>
                <a:cs typeface="Arial Unicode MS"/>
              </a:rPr>
              <a:t>профессиональных  </a:t>
            </a:r>
            <a:r>
              <a:rPr dirty="0" sz="1500" spc="60">
                <a:solidFill>
                  <a:srgbClr val="1C2429"/>
                </a:solidFill>
                <a:latin typeface="Arial Unicode MS"/>
                <a:cs typeface="Arial Unicode MS"/>
              </a:rPr>
              <a:t>проб</a:t>
            </a:r>
            <a:r>
              <a:rPr dirty="0" sz="1500" spc="60">
                <a:solidFill>
                  <a:srgbClr val="1C2429"/>
                </a:solidFill>
                <a:latin typeface="Microsoft Sans Serif"/>
                <a:cs typeface="Microsoft Sans Serif"/>
              </a:rPr>
              <a:t>, </a:t>
            </a:r>
            <a:r>
              <a:rPr dirty="0" sz="1500" spc="95">
                <a:solidFill>
                  <a:srgbClr val="1C2429"/>
                </a:solidFill>
                <a:latin typeface="Arial Unicode MS"/>
                <a:cs typeface="Arial Unicode MS"/>
              </a:rPr>
              <a:t>возможности  </a:t>
            </a:r>
            <a:r>
              <a:rPr dirty="0" sz="1500" spc="90">
                <a:solidFill>
                  <a:srgbClr val="1C2429"/>
                </a:solidFill>
                <a:latin typeface="Arial Unicode MS"/>
                <a:cs typeface="Arial Unicode MS"/>
              </a:rPr>
              <a:t>публиковать</a:t>
            </a:r>
            <a:r>
              <a:rPr dirty="0" sz="1500" spc="-7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500" spc="60">
                <a:solidFill>
                  <a:srgbClr val="1C2429"/>
                </a:solidFill>
                <a:latin typeface="Arial Unicode MS"/>
                <a:cs typeface="Arial Unicode MS"/>
              </a:rPr>
              <a:t>результат  </a:t>
            </a:r>
            <a:r>
              <a:rPr dirty="0" sz="1500" spc="90">
                <a:solidFill>
                  <a:srgbClr val="1C2429"/>
                </a:solidFill>
                <a:latin typeface="Arial Unicode MS"/>
                <a:cs typeface="Arial Unicode MS"/>
              </a:rPr>
              <a:t>данных </a:t>
            </a:r>
            <a:r>
              <a:rPr dirty="0" sz="1500" spc="100">
                <a:solidFill>
                  <a:srgbClr val="1C2429"/>
                </a:solidFill>
                <a:latin typeface="Arial Unicode MS"/>
                <a:cs typeface="Arial Unicode MS"/>
              </a:rPr>
              <a:t>проб </a:t>
            </a:r>
            <a:r>
              <a:rPr dirty="0" sz="1500" spc="85">
                <a:solidFill>
                  <a:srgbClr val="1C2429"/>
                </a:solidFill>
                <a:latin typeface="Arial Unicode MS"/>
                <a:cs typeface="Arial Unicode MS"/>
              </a:rPr>
              <a:t>на  </a:t>
            </a:r>
            <a:r>
              <a:rPr dirty="0" sz="1500" spc="70">
                <a:solidFill>
                  <a:srgbClr val="1C2429"/>
                </a:solidFill>
                <a:latin typeface="Arial Unicode MS"/>
                <a:cs typeface="Arial Unicode MS"/>
              </a:rPr>
              <a:t>каналах </a:t>
            </a:r>
            <a:r>
              <a:rPr dirty="0" sz="1500" spc="55">
                <a:solidFill>
                  <a:srgbClr val="1C2429"/>
                </a:solidFill>
                <a:latin typeface="Arial Unicode MS"/>
                <a:cs typeface="Arial Unicode MS"/>
              </a:rPr>
              <a:t>Спектр</a:t>
            </a:r>
            <a:r>
              <a:rPr dirty="0" sz="1500" spc="55">
                <a:solidFill>
                  <a:srgbClr val="1C2429"/>
                </a:solidFill>
                <a:latin typeface="Microsoft Sans Serif"/>
                <a:cs typeface="Microsoft Sans Serif"/>
              </a:rPr>
              <a:t>-</a:t>
            </a:r>
            <a:r>
              <a:rPr dirty="0" sz="1500" spc="55">
                <a:solidFill>
                  <a:srgbClr val="1C2429"/>
                </a:solidFill>
                <a:latin typeface="Arial Unicode MS"/>
                <a:cs typeface="Arial Unicode MS"/>
              </a:rPr>
              <a:t>МАИ</a:t>
            </a:r>
            <a:r>
              <a:rPr dirty="0" sz="1500" spc="55">
                <a:solidFill>
                  <a:srgbClr val="1C2429"/>
                </a:solidFill>
                <a:latin typeface="Microsoft Sans Serif"/>
                <a:cs typeface="Microsoft Sans Serif"/>
              </a:rPr>
              <a:t>,  </a:t>
            </a:r>
            <a:r>
              <a:rPr dirty="0" sz="1500" spc="60">
                <a:solidFill>
                  <a:srgbClr val="1C2429"/>
                </a:solidFill>
                <a:latin typeface="Arial Unicode MS"/>
                <a:cs typeface="Arial Unicode MS"/>
              </a:rPr>
              <a:t>Атом</a:t>
            </a:r>
            <a:r>
              <a:rPr dirty="0" sz="1500" spc="-1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500" spc="-55">
                <a:solidFill>
                  <a:srgbClr val="1C2429"/>
                </a:solidFill>
                <a:latin typeface="Arial Unicode MS"/>
                <a:cs typeface="Arial Unicode MS"/>
              </a:rPr>
              <a:t>ТВ</a:t>
            </a:r>
            <a:r>
              <a:rPr dirty="0" sz="1500" spc="-55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79083" y="1698649"/>
            <a:ext cx="2527300" cy="14547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25000"/>
              </a:lnSpc>
              <a:spcBef>
                <a:spcPts val="95"/>
              </a:spcBef>
            </a:pPr>
            <a:r>
              <a:rPr dirty="0" sz="1500" spc="60">
                <a:solidFill>
                  <a:srgbClr val="1C2429"/>
                </a:solidFill>
                <a:latin typeface="Arial Unicode MS"/>
                <a:cs typeface="Arial Unicode MS"/>
              </a:rPr>
              <a:t>Съемка</a:t>
            </a:r>
            <a:r>
              <a:rPr dirty="0" sz="1500" spc="-8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500" spc="80">
                <a:solidFill>
                  <a:srgbClr val="1C2429"/>
                </a:solidFill>
                <a:latin typeface="Arial Unicode MS"/>
                <a:cs typeface="Arial Unicode MS"/>
              </a:rPr>
              <a:t>образовательных  </a:t>
            </a:r>
            <a:r>
              <a:rPr dirty="0" sz="1500" spc="65">
                <a:solidFill>
                  <a:srgbClr val="1C2429"/>
                </a:solidFill>
                <a:latin typeface="Arial Unicode MS"/>
                <a:cs typeface="Arial Unicode MS"/>
              </a:rPr>
              <a:t>событий</a:t>
            </a:r>
            <a:r>
              <a:rPr dirty="0" sz="1500" spc="65">
                <a:solidFill>
                  <a:srgbClr val="1C2429"/>
                </a:solidFill>
                <a:latin typeface="Microsoft Sans Serif"/>
                <a:cs typeface="Microsoft Sans Serif"/>
              </a:rPr>
              <a:t>,  </a:t>
            </a:r>
            <a:r>
              <a:rPr dirty="0" sz="1500" spc="120">
                <a:solidFill>
                  <a:srgbClr val="1C2429"/>
                </a:solidFill>
                <a:latin typeface="Arial Unicode MS"/>
                <a:cs typeface="Arial Unicode MS"/>
              </a:rPr>
              <a:t>инициированных  </a:t>
            </a:r>
            <a:r>
              <a:rPr dirty="0" sz="1500" spc="85">
                <a:solidFill>
                  <a:srgbClr val="1C2429"/>
                </a:solidFill>
                <a:latin typeface="Arial Unicode MS"/>
                <a:cs typeface="Arial Unicode MS"/>
              </a:rPr>
              <a:t>образовательными  </a:t>
            </a:r>
            <a:r>
              <a:rPr dirty="0" sz="1500" spc="80">
                <a:solidFill>
                  <a:srgbClr val="1C2429"/>
                </a:solidFill>
                <a:latin typeface="Arial Unicode MS"/>
                <a:cs typeface="Arial Unicode MS"/>
              </a:rPr>
              <a:t>учреждениями</a:t>
            </a:r>
            <a:r>
              <a:rPr dirty="0" sz="1500" spc="80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57995" y="3413254"/>
            <a:ext cx="2369185" cy="2312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25000"/>
              </a:lnSpc>
              <a:spcBef>
                <a:spcPts val="95"/>
              </a:spcBef>
            </a:pPr>
            <a:r>
              <a:rPr dirty="0" sz="1500" spc="105">
                <a:solidFill>
                  <a:srgbClr val="1C2429"/>
                </a:solidFill>
                <a:latin typeface="Arial Unicode MS"/>
                <a:cs typeface="Arial Unicode MS"/>
              </a:rPr>
              <a:t>Формирование  информационной  </a:t>
            </a:r>
            <a:r>
              <a:rPr dirty="0" sz="1500" spc="85">
                <a:solidFill>
                  <a:srgbClr val="1C2429"/>
                </a:solidFill>
                <a:latin typeface="Arial Unicode MS"/>
                <a:cs typeface="Arial Unicode MS"/>
              </a:rPr>
              <a:t>открытости  </a:t>
            </a:r>
            <a:r>
              <a:rPr dirty="0" sz="1500" spc="80">
                <a:solidFill>
                  <a:srgbClr val="1C2429"/>
                </a:solidFill>
                <a:latin typeface="Arial Unicode MS"/>
                <a:cs typeface="Arial Unicode MS"/>
              </a:rPr>
              <a:t>образовательной  </a:t>
            </a:r>
            <a:r>
              <a:rPr dirty="0" sz="1500" spc="65">
                <a:solidFill>
                  <a:srgbClr val="1C2429"/>
                </a:solidFill>
                <a:latin typeface="Arial Unicode MS"/>
                <a:cs typeface="Arial Unicode MS"/>
              </a:rPr>
              <a:t>системы </a:t>
            </a:r>
            <a:r>
              <a:rPr dirty="0" sz="1500" spc="75">
                <a:solidFill>
                  <a:srgbClr val="1C2429"/>
                </a:solidFill>
                <a:latin typeface="Arial Unicode MS"/>
                <a:cs typeface="Arial Unicode MS"/>
              </a:rPr>
              <a:t>города в  </a:t>
            </a:r>
            <a:r>
              <a:rPr dirty="0" sz="1500" spc="105">
                <a:solidFill>
                  <a:srgbClr val="1C2429"/>
                </a:solidFill>
                <a:latin typeface="Arial Unicode MS"/>
                <a:cs typeface="Arial Unicode MS"/>
              </a:rPr>
              <a:t>информационном  </a:t>
            </a:r>
            <a:r>
              <a:rPr dirty="0" sz="1500" spc="70">
                <a:solidFill>
                  <a:srgbClr val="1C2429"/>
                </a:solidFill>
                <a:latin typeface="Arial Unicode MS"/>
                <a:cs typeface="Arial Unicode MS"/>
              </a:rPr>
              <a:t>пространстве </a:t>
            </a:r>
            <a:r>
              <a:rPr dirty="0" sz="1500" spc="-10">
                <a:solidFill>
                  <a:srgbClr val="1C2429"/>
                </a:solidFill>
                <a:latin typeface="Arial Unicode MS"/>
                <a:cs typeface="Arial Unicode MS"/>
              </a:rPr>
              <a:t>ГО</a:t>
            </a:r>
            <a:r>
              <a:rPr dirty="0" sz="1500" spc="-13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500" spc="30">
                <a:solidFill>
                  <a:srgbClr val="1C2429"/>
                </a:solidFill>
                <a:latin typeface="Microsoft Sans Serif"/>
                <a:cs typeface="Microsoft Sans Serif"/>
              </a:rPr>
              <a:t>«</a:t>
            </a:r>
            <a:r>
              <a:rPr dirty="0" sz="1500" spc="30">
                <a:solidFill>
                  <a:srgbClr val="1C2429"/>
                </a:solidFill>
                <a:latin typeface="Arial Unicode MS"/>
                <a:cs typeface="Arial Unicode MS"/>
              </a:rPr>
              <a:t>Город  </a:t>
            </a:r>
            <a:r>
              <a:rPr dirty="0" sz="1500" spc="35">
                <a:solidFill>
                  <a:srgbClr val="1C2429"/>
                </a:solidFill>
                <a:latin typeface="Arial Unicode MS"/>
                <a:cs typeface="Arial Unicode MS"/>
              </a:rPr>
              <a:t>Лесной</a:t>
            </a:r>
            <a:r>
              <a:rPr dirty="0" sz="1500" spc="35">
                <a:solidFill>
                  <a:srgbClr val="1C2429"/>
                </a:solidFill>
                <a:latin typeface="Microsoft Sans Serif"/>
                <a:cs typeface="Microsoft Sans Serif"/>
              </a:rPr>
              <a:t>».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31912" y="1800123"/>
            <a:ext cx="316230" cy="212090"/>
          </a:xfrm>
          <a:custGeom>
            <a:avLst/>
            <a:gdLst/>
            <a:ahLst/>
            <a:cxnLst/>
            <a:rect l="l" t="t" r="r" b="b"/>
            <a:pathLst>
              <a:path w="316230" h="212089">
                <a:moveTo>
                  <a:pt x="245808" y="203606"/>
                </a:moveTo>
                <a:lnTo>
                  <a:pt x="245808" y="7924"/>
                </a:lnTo>
                <a:lnTo>
                  <a:pt x="237896" y="0"/>
                </a:lnTo>
                <a:lnTo>
                  <a:pt x="7912" y="0"/>
                </a:lnTo>
                <a:lnTo>
                  <a:pt x="0" y="7924"/>
                </a:lnTo>
                <a:lnTo>
                  <a:pt x="0" y="203606"/>
                </a:lnTo>
                <a:lnTo>
                  <a:pt x="7912" y="211556"/>
                </a:lnTo>
                <a:lnTo>
                  <a:pt x="237896" y="211556"/>
                </a:lnTo>
                <a:lnTo>
                  <a:pt x="245808" y="203606"/>
                </a:lnTo>
                <a:close/>
              </a:path>
              <a:path w="316230" h="212089">
                <a:moveTo>
                  <a:pt x="316026" y="202742"/>
                </a:moveTo>
                <a:lnTo>
                  <a:pt x="316026" y="8826"/>
                </a:lnTo>
                <a:lnTo>
                  <a:pt x="245808" y="79336"/>
                </a:lnTo>
                <a:lnTo>
                  <a:pt x="245808" y="132219"/>
                </a:lnTo>
                <a:lnTo>
                  <a:pt x="316026" y="2027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9374487" y="2766009"/>
            <a:ext cx="662940" cy="2025014"/>
          </a:xfrm>
          <a:prstGeom prst="rect">
            <a:avLst/>
          </a:prstGeom>
        </p:spPr>
        <p:txBody>
          <a:bodyPr wrap="square" lIns="0" tIns="4889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 sz="3650" spc="170">
                <a:solidFill>
                  <a:srgbClr val="1C2429"/>
                </a:solidFill>
                <a:latin typeface="Arial Unicode MS"/>
                <a:cs typeface="Arial Unicode MS"/>
              </a:rPr>
              <a:t>ЗАДАЧИ</a:t>
            </a:r>
            <a:endParaRPr sz="365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72770" y="4666818"/>
            <a:ext cx="316230" cy="212090"/>
          </a:xfrm>
          <a:custGeom>
            <a:avLst/>
            <a:gdLst/>
            <a:ahLst/>
            <a:cxnLst/>
            <a:rect l="l" t="t" r="r" b="b"/>
            <a:pathLst>
              <a:path w="316230" h="212089">
                <a:moveTo>
                  <a:pt x="245784" y="203593"/>
                </a:moveTo>
                <a:lnTo>
                  <a:pt x="245784" y="7912"/>
                </a:lnTo>
                <a:lnTo>
                  <a:pt x="237891" y="0"/>
                </a:lnTo>
                <a:lnTo>
                  <a:pt x="7898" y="0"/>
                </a:lnTo>
                <a:lnTo>
                  <a:pt x="0" y="7912"/>
                </a:lnTo>
                <a:lnTo>
                  <a:pt x="0" y="203593"/>
                </a:lnTo>
                <a:lnTo>
                  <a:pt x="7898" y="211556"/>
                </a:lnTo>
                <a:lnTo>
                  <a:pt x="237891" y="211556"/>
                </a:lnTo>
                <a:lnTo>
                  <a:pt x="245784" y="203593"/>
                </a:lnTo>
                <a:close/>
              </a:path>
              <a:path w="316230" h="212089">
                <a:moveTo>
                  <a:pt x="316012" y="202730"/>
                </a:moveTo>
                <a:lnTo>
                  <a:pt x="316012" y="8788"/>
                </a:lnTo>
                <a:lnTo>
                  <a:pt x="245784" y="79298"/>
                </a:lnTo>
                <a:lnTo>
                  <a:pt x="245784" y="132219"/>
                </a:lnTo>
                <a:lnTo>
                  <a:pt x="316012" y="2027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205467" y="3778250"/>
            <a:ext cx="316230" cy="212090"/>
          </a:xfrm>
          <a:custGeom>
            <a:avLst/>
            <a:gdLst/>
            <a:ahLst/>
            <a:cxnLst/>
            <a:rect l="l" t="t" r="r" b="b"/>
            <a:pathLst>
              <a:path w="316229" h="212089">
                <a:moveTo>
                  <a:pt x="245783" y="203631"/>
                </a:moveTo>
                <a:lnTo>
                  <a:pt x="245783" y="7950"/>
                </a:lnTo>
                <a:lnTo>
                  <a:pt x="237883" y="0"/>
                </a:lnTo>
                <a:lnTo>
                  <a:pt x="7886" y="0"/>
                </a:lnTo>
                <a:lnTo>
                  <a:pt x="0" y="7950"/>
                </a:lnTo>
                <a:lnTo>
                  <a:pt x="0" y="203631"/>
                </a:lnTo>
                <a:lnTo>
                  <a:pt x="7886" y="211543"/>
                </a:lnTo>
                <a:lnTo>
                  <a:pt x="237883" y="211543"/>
                </a:lnTo>
                <a:lnTo>
                  <a:pt x="245783" y="203631"/>
                </a:lnTo>
                <a:close/>
              </a:path>
              <a:path w="316229" h="212089">
                <a:moveTo>
                  <a:pt x="316014" y="202742"/>
                </a:moveTo>
                <a:lnTo>
                  <a:pt x="316014" y="8826"/>
                </a:lnTo>
                <a:lnTo>
                  <a:pt x="245783" y="79336"/>
                </a:lnTo>
                <a:lnTo>
                  <a:pt x="245783" y="132219"/>
                </a:lnTo>
                <a:lnTo>
                  <a:pt x="316014" y="2027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205467" y="2017420"/>
            <a:ext cx="316230" cy="212090"/>
          </a:xfrm>
          <a:custGeom>
            <a:avLst/>
            <a:gdLst/>
            <a:ahLst/>
            <a:cxnLst/>
            <a:rect l="l" t="t" r="r" b="b"/>
            <a:pathLst>
              <a:path w="316229" h="212089">
                <a:moveTo>
                  <a:pt x="245783" y="203606"/>
                </a:moveTo>
                <a:lnTo>
                  <a:pt x="245783" y="7924"/>
                </a:lnTo>
                <a:lnTo>
                  <a:pt x="237883" y="0"/>
                </a:lnTo>
                <a:lnTo>
                  <a:pt x="7886" y="0"/>
                </a:lnTo>
                <a:lnTo>
                  <a:pt x="0" y="7924"/>
                </a:lnTo>
                <a:lnTo>
                  <a:pt x="0" y="203606"/>
                </a:lnTo>
                <a:lnTo>
                  <a:pt x="7886" y="211556"/>
                </a:lnTo>
                <a:lnTo>
                  <a:pt x="237883" y="211556"/>
                </a:lnTo>
                <a:lnTo>
                  <a:pt x="245783" y="203606"/>
                </a:lnTo>
                <a:close/>
              </a:path>
              <a:path w="316229" h="212089">
                <a:moveTo>
                  <a:pt x="316014" y="202742"/>
                </a:moveTo>
                <a:lnTo>
                  <a:pt x="316014" y="8813"/>
                </a:lnTo>
                <a:lnTo>
                  <a:pt x="245783" y="79336"/>
                </a:lnTo>
                <a:lnTo>
                  <a:pt x="245783" y="132219"/>
                </a:lnTo>
                <a:lnTo>
                  <a:pt x="316014" y="2027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181483" y="3471672"/>
            <a:ext cx="316230" cy="212090"/>
          </a:xfrm>
          <a:custGeom>
            <a:avLst/>
            <a:gdLst/>
            <a:ahLst/>
            <a:cxnLst/>
            <a:rect l="l" t="t" r="r" b="b"/>
            <a:pathLst>
              <a:path w="316229" h="212089">
                <a:moveTo>
                  <a:pt x="245783" y="203631"/>
                </a:moveTo>
                <a:lnTo>
                  <a:pt x="245783" y="7950"/>
                </a:lnTo>
                <a:lnTo>
                  <a:pt x="237896" y="0"/>
                </a:lnTo>
                <a:lnTo>
                  <a:pt x="7899" y="0"/>
                </a:lnTo>
                <a:lnTo>
                  <a:pt x="0" y="7950"/>
                </a:lnTo>
                <a:lnTo>
                  <a:pt x="0" y="203631"/>
                </a:lnTo>
                <a:lnTo>
                  <a:pt x="7899" y="211543"/>
                </a:lnTo>
                <a:lnTo>
                  <a:pt x="237896" y="211543"/>
                </a:lnTo>
                <a:lnTo>
                  <a:pt x="245783" y="203631"/>
                </a:lnTo>
                <a:close/>
              </a:path>
              <a:path w="316229" h="212089">
                <a:moveTo>
                  <a:pt x="316039" y="202730"/>
                </a:moveTo>
                <a:lnTo>
                  <a:pt x="316039" y="8813"/>
                </a:lnTo>
                <a:lnTo>
                  <a:pt x="245783" y="79324"/>
                </a:lnTo>
                <a:lnTo>
                  <a:pt x="245783" y="132219"/>
                </a:lnTo>
                <a:lnTo>
                  <a:pt x="316039" y="2027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682234" y="1800123"/>
            <a:ext cx="316230" cy="212090"/>
          </a:xfrm>
          <a:custGeom>
            <a:avLst/>
            <a:gdLst/>
            <a:ahLst/>
            <a:cxnLst/>
            <a:rect l="l" t="t" r="r" b="b"/>
            <a:pathLst>
              <a:path w="316229" h="212089">
                <a:moveTo>
                  <a:pt x="245808" y="203606"/>
                </a:moveTo>
                <a:lnTo>
                  <a:pt x="245808" y="7924"/>
                </a:lnTo>
                <a:lnTo>
                  <a:pt x="237896" y="0"/>
                </a:lnTo>
                <a:lnTo>
                  <a:pt x="7886" y="0"/>
                </a:lnTo>
                <a:lnTo>
                  <a:pt x="0" y="7924"/>
                </a:lnTo>
                <a:lnTo>
                  <a:pt x="0" y="203606"/>
                </a:lnTo>
                <a:lnTo>
                  <a:pt x="7886" y="211556"/>
                </a:lnTo>
                <a:lnTo>
                  <a:pt x="237896" y="211556"/>
                </a:lnTo>
                <a:lnTo>
                  <a:pt x="245808" y="203606"/>
                </a:lnTo>
                <a:close/>
              </a:path>
              <a:path w="316229" h="212089">
                <a:moveTo>
                  <a:pt x="316039" y="202742"/>
                </a:moveTo>
                <a:lnTo>
                  <a:pt x="316039" y="8826"/>
                </a:lnTo>
                <a:lnTo>
                  <a:pt x="245808" y="79336"/>
                </a:lnTo>
                <a:lnTo>
                  <a:pt x="245808" y="132219"/>
                </a:lnTo>
                <a:lnTo>
                  <a:pt x="316039" y="2027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503" y="3083026"/>
            <a:ext cx="8799830" cy="3102610"/>
          </a:xfrm>
          <a:custGeom>
            <a:avLst/>
            <a:gdLst/>
            <a:ahLst/>
            <a:cxnLst/>
            <a:rect l="l" t="t" r="r" b="b"/>
            <a:pathLst>
              <a:path w="8799830" h="3102610">
                <a:moveTo>
                  <a:pt x="8799779" y="3102203"/>
                </a:moveTo>
                <a:lnTo>
                  <a:pt x="8799779" y="0"/>
                </a:lnTo>
                <a:lnTo>
                  <a:pt x="0" y="0"/>
                </a:lnTo>
                <a:lnTo>
                  <a:pt x="0" y="3102203"/>
                </a:lnTo>
                <a:lnTo>
                  <a:pt x="8799779" y="3102203"/>
                </a:lnTo>
                <a:close/>
              </a:path>
            </a:pathLst>
          </a:custGeom>
          <a:solidFill>
            <a:srgbClr val="E6DCC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2419" y="3187135"/>
            <a:ext cx="5349240" cy="2698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25299"/>
              </a:lnSpc>
              <a:spcBef>
                <a:spcPts val="100"/>
              </a:spcBef>
            </a:pPr>
            <a:r>
              <a:rPr dirty="0" sz="1750" spc="25">
                <a:solidFill>
                  <a:srgbClr val="1C2429"/>
                </a:solidFill>
                <a:latin typeface="Arial Unicode MS"/>
                <a:cs typeface="Arial Unicode MS"/>
              </a:rPr>
              <a:t>Студия </a:t>
            </a:r>
            <a:r>
              <a:rPr dirty="0" sz="1750" spc="55">
                <a:solidFill>
                  <a:srgbClr val="1C2429"/>
                </a:solidFill>
                <a:latin typeface="Arial Unicode MS"/>
                <a:cs typeface="Arial Unicode MS"/>
              </a:rPr>
              <a:t>работает </a:t>
            </a:r>
            <a:r>
              <a:rPr dirty="0" sz="1750" spc="85">
                <a:solidFill>
                  <a:srgbClr val="1C2429"/>
                </a:solidFill>
                <a:latin typeface="Arial Unicode MS"/>
                <a:cs typeface="Arial Unicode MS"/>
              </a:rPr>
              <a:t>на</a:t>
            </a:r>
            <a:r>
              <a:rPr dirty="0" sz="1750" spc="65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750" spc="40">
                <a:solidFill>
                  <a:srgbClr val="1C2429"/>
                </a:solidFill>
                <a:latin typeface="Arial Unicode MS"/>
                <a:cs typeface="Arial Unicode MS"/>
              </a:rPr>
              <a:t>базе </a:t>
            </a:r>
            <a:r>
              <a:rPr dirty="0" sz="1750" spc="30">
                <a:solidFill>
                  <a:srgbClr val="1C2429"/>
                </a:solidFill>
                <a:latin typeface="Arial Unicode MS"/>
                <a:cs typeface="Arial Unicode MS"/>
              </a:rPr>
              <a:t>МАОУ </a:t>
            </a:r>
            <a:r>
              <a:rPr dirty="0" sz="1750" spc="80">
                <a:solidFill>
                  <a:srgbClr val="1C2429"/>
                </a:solidFill>
                <a:latin typeface="Microsoft Sans Serif"/>
                <a:cs typeface="Microsoft Sans Serif"/>
              </a:rPr>
              <a:t>"</a:t>
            </a:r>
            <a:r>
              <a:rPr dirty="0" sz="1750" spc="80">
                <a:solidFill>
                  <a:srgbClr val="1C2429"/>
                </a:solidFill>
                <a:latin typeface="Arial Unicode MS"/>
                <a:cs typeface="Arial Unicode MS"/>
              </a:rPr>
              <a:t>Лицей</a:t>
            </a:r>
            <a:r>
              <a:rPr dirty="0" sz="1750" spc="80">
                <a:solidFill>
                  <a:srgbClr val="1C2429"/>
                </a:solidFill>
                <a:latin typeface="Microsoft Sans Serif"/>
                <a:cs typeface="Microsoft Sans Serif"/>
              </a:rPr>
              <a:t>"  </a:t>
            </a:r>
            <a:r>
              <a:rPr dirty="0" sz="1750" spc="105">
                <a:solidFill>
                  <a:srgbClr val="1C2429"/>
                </a:solidFill>
                <a:latin typeface="Microsoft Sans Serif"/>
                <a:cs typeface="Microsoft Sans Serif"/>
              </a:rPr>
              <a:t>(</a:t>
            </a:r>
            <a:r>
              <a:rPr dirty="0" sz="1750" spc="105">
                <a:solidFill>
                  <a:srgbClr val="1C2429"/>
                </a:solidFill>
                <a:latin typeface="Arial Unicode MS"/>
                <a:cs typeface="Arial Unicode MS"/>
              </a:rPr>
              <a:t>кружок </a:t>
            </a:r>
            <a:r>
              <a:rPr dirty="0" sz="1750" spc="65">
                <a:solidFill>
                  <a:srgbClr val="1C2429"/>
                </a:solidFill>
                <a:latin typeface="Microsoft Sans Serif"/>
                <a:cs typeface="Microsoft Sans Serif"/>
              </a:rPr>
              <a:t>- </a:t>
            </a:r>
            <a:r>
              <a:rPr dirty="0" sz="1750" spc="-100">
                <a:solidFill>
                  <a:srgbClr val="1C2429"/>
                </a:solidFill>
                <a:latin typeface="Microsoft Sans Serif"/>
                <a:cs typeface="Microsoft Sans Serif"/>
              </a:rPr>
              <a:t>7 </a:t>
            </a:r>
            <a:r>
              <a:rPr dirty="0" sz="1750" spc="65">
                <a:solidFill>
                  <a:srgbClr val="1C2429"/>
                </a:solidFill>
                <a:latin typeface="Arial Unicode MS"/>
                <a:cs typeface="Arial Unicode MS"/>
              </a:rPr>
              <a:t>часов </a:t>
            </a:r>
            <a:r>
              <a:rPr dirty="0" sz="1750" spc="80">
                <a:solidFill>
                  <a:srgbClr val="1C2429"/>
                </a:solidFill>
                <a:latin typeface="Arial Unicode MS"/>
                <a:cs typeface="Arial Unicode MS"/>
              </a:rPr>
              <a:t>в </a:t>
            </a:r>
            <a:r>
              <a:rPr dirty="0" sz="1750" spc="35">
                <a:solidFill>
                  <a:srgbClr val="1C2429"/>
                </a:solidFill>
                <a:latin typeface="Arial Unicode MS"/>
                <a:cs typeface="Arial Unicode MS"/>
              </a:rPr>
              <a:t>неделю</a:t>
            </a:r>
            <a:r>
              <a:rPr dirty="0" sz="1750" spc="35">
                <a:solidFill>
                  <a:srgbClr val="1C2429"/>
                </a:solidFill>
                <a:latin typeface="Microsoft Sans Serif"/>
                <a:cs typeface="Microsoft Sans Serif"/>
              </a:rPr>
              <a:t>). </a:t>
            </a:r>
            <a:r>
              <a:rPr dirty="0" sz="1750" spc="70">
                <a:solidFill>
                  <a:srgbClr val="1C2429"/>
                </a:solidFill>
                <a:latin typeface="Arial Unicode MS"/>
                <a:cs typeface="Arial Unicode MS"/>
              </a:rPr>
              <a:t>Занимаются </a:t>
            </a:r>
            <a:r>
              <a:rPr dirty="0" sz="1750" spc="80">
                <a:solidFill>
                  <a:srgbClr val="1C2429"/>
                </a:solidFill>
                <a:latin typeface="Arial Unicode MS"/>
                <a:cs typeface="Arial Unicode MS"/>
              </a:rPr>
              <a:t>в </a:t>
            </a:r>
            <a:r>
              <a:rPr dirty="0" sz="1750" spc="114">
                <a:solidFill>
                  <a:srgbClr val="1C2429"/>
                </a:solidFill>
                <a:latin typeface="Arial Unicode MS"/>
                <a:cs typeface="Arial Unicode MS"/>
              </a:rPr>
              <a:t>ней  </a:t>
            </a:r>
            <a:r>
              <a:rPr dirty="0" sz="1750" spc="70">
                <a:solidFill>
                  <a:srgbClr val="1C2429"/>
                </a:solidFill>
                <a:latin typeface="Arial Unicode MS"/>
                <a:cs typeface="Arial Unicode MS"/>
              </a:rPr>
              <a:t>учащиеся </a:t>
            </a:r>
            <a:r>
              <a:rPr dirty="0" sz="1750" spc="-170">
                <a:solidFill>
                  <a:srgbClr val="1C2429"/>
                </a:solidFill>
                <a:latin typeface="Microsoft Sans Serif"/>
                <a:cs typeface="Microsoft Sans Serif"/>
              </a:rPr>
              <a:t>5-11</a:t>
            </a:r>
            <a:r>
              <a:rPr dirty="0" sz="1750" spc="-80">
                <a:solidFill>
                  <a:srgbClr val="1C2429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30">
                <a:solidFill>
                  <a:srgbClr val="1C2429"/>
                </a:solidFill>
                <a:latin typeface="Arial Unicode MS"/>
                <a:cs typeface="Arial Unicode MS"/>
              </a:rPr>
              <a:t>классов</a:t>
            </a:r>
            <a:r>
              <a:rPr dirty="0" sz="1750" spc="30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750">
              <a:latin typeface="Microsoft Sans Serif"/>
              <a:cs typeface="Microsoft Sans Serif"/>
            </a:endParaRPr>
          </a:p>
          <a:p>
            <a:pPr algn="just" marL="12700" marR="5080" indent="-635">
              <a:lnSpc>
                <a:spcPct val="125299"/>
              </a:lnSpc>
            </a:pPr>
            <a:r>
              <a:rPr dirty="0" sz="1750" spc="60">
                <a:solidFill>
                  <a:srgbClr val="1C2429"/>
                </a:solidFill>
                <a:latin typeface="Arial Unicode MS"/>
                <a:cs typeface="Arial Unicode MS"/>
              </a:rPr>
              <a:t>Также</a:t>
            </a:r>
            <a:r>
              <a:rPr dirty="0" sz="1750" spc="60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750" spc="25">
                <a:solidFill>
                  <a:srgbClr val="1C2429"/>
                </a:solidFill>
                <a:latin typeface="Arial Unicode MS"/>
                <a:cs typeface="Arial Unicode MS"/>
              </a:rPr>
              <a:t>для </a:t>
            </a:r>
            <a:r>
              <a:rPr dirty="0" sz="1750" spc="80">
                <a:solidFill>
                  <a:srgbClr val="1C2429"/>
                </a:solidFill>
                <a:latin typeface="Arial Unicode MS"/>
                <a:cs typeface="Arial Unicode MS"/>
              </a:rPr>
              <a:t>старшеклассников </a:t>
            </a:r>
            <a:r>
              <a:rPr dirty="0" sz="1750" spc="45">
                <a:solidFill>
                  <a:srgbClr val="1C2429"/>
                </a:solidFill>
                <a:latin typeface="Arial Unicode MS"/>
                <a:cs typeface="Arial Unicode MS"/>
              </a:rPr>
              <a:t>есть </a:t>
            </a:r>
            <a:r>
              <a:rPr dirty="0" sz="1750" spc="75">
                <a:solidFill>
                  <a:srgbClr val="1C2429"/>
                </a:solidFill>
                <a:latin typeface="Arial Unicode MS"/>
                <a:cs typeface="Arial Unicode MS"/>
              </a:rPr>
              <a:t>курс </a:t>
            </a:r>
            <a:r>
              <a:rPr dirty="0" sz="1750" spc="120">
                <a:solidFill>
                  <a:srgbClr val="1C2429"/>
                </a:solidFill>
                <a:latin typeface="Arial Unicode MS"/>
                <a:cs typeface="Arial Unicode MS"/>
              </a:rPr>
              <a:t>по  </a:t>
            </a:r>
            <a:r>
              <a:rPr dirty="0" sz="1750" spc="85">
                <a:solidFill>
                  <a:srgbClr val="1C2429"/>
                </a:solidFill>
                <a:latin typeface="Arial Unicode MS"/>
                <a:cs typeface="Arial Unicode MS"/>
              </a:rPr>
              <a:t>выбору </a:t>
            </a:r>
            <a:r>
              <a:rPr dirty="0" sz="1750" spc="60">
                <a:solidFill>
                  <a:srgbClr val="1C2429"/>
                </a:solidFill>
                <a:latin typeface="Microsoft Sans Serif"/>
                <a:cs typeface="Microsoft Sans Serif"/>
              </a:rPr>
              <a:t>"</a:t>
            </a:r>
            <a:r>
              <a:rPr dirty="0" sz="1750" spc="60">
                <a:solidFill>
                  <a:srgbClr val="1C2429"/>
                </a:solidFill>
                <a:latin typeface="Arial Unicode MS"/>
                <a:cs typeface="Arial Unicode MS"/>
              </a:rPr>
              <a:t>Тележурналистика</a:t>
            </a:r>
            <a:r>
              <a:rPr dirty="0" sz="1750" spc="60">
                <a:solidFill>
                  <a:srgbClr val="1C2429"/>
                </a:solidFill>
                <a:latin typeface="Microsoft Sans Serif"/>
                <a:cs typeface="Microsoft Sans Serif"/>
              </a:rPr>
              <a:t>" </a:t>
            </a:r>
            <a:r>
              <a:rPr dirty="0" sz="1750" spc="-80">
                <a:solidFill>
                  <a:srgbClr val="1C2429"/>
                </a:solidFill>
                <a:latin typeface="Microsoft Sans Serif"/>
                <a:cs typeface="Microsoft Sans Serif"/>
              </a:rPr>
              <a:t>(35</a:t>
            </a:r>
            <a:r>
              <a:rPr dirty="0" sz="1750" spc="-145">
                <a:solidFill>
                  <a:srgbClr val="1C2429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30">
                <a:solidFill>
                  <a:srgbClr val="1C2429"/>
                </a:solidFill>
                <a:latin typeface="Arial Unicode MS"/>
                <a:cs typeface="Arial Unicode MS"/>
              </a:rPr>
              <a:t>часов</a:t>
            </a:r>
            <a:r>
              <a:rPr dirty="0" sz="1750" spc="30">
                <a:solidFill>
                  <a:srgbClr val="1C2429"/>
                </a:solidFill>
                <a:latin typeface="Microsoft Sans Serif"/>
                <a:cs typeface="Microsoft Sans Serif"/>
              </a:rPr>
              <a:t>).</a:t>
            </a:r>
            <a:endParaRPr sz="1750">
              <a:latin typeface="Microsoft Sans Serif"/>
              <a:cs typeface="Microsoft Sans Serif"/>
            </a:endParaRPr>
          </a:p>
          <a:p>
            <a:pPr algn="just" marL="12700" marR="6350">
              <a:lnSpc>
                <a:spcPct val="125299"/>
              </a:lnSpc>
            </a:pPr>
            <a:r>
              <a:rPr dirty="0" sz="1750" spc="65">
                <a:solidFill>
                  <a:srgbClr val="1C2429"/>
                </a:solidFill>
                <a:latin typeface="Arial Unicode MS"/>
                <a:cs typeface="Arial Unicode MS"/>
              </a:rPr>
              <a:t>Студийцы </a:t>
            </a:r>
            <a:r>
              <a:rPr dirty="0" sz="1750" spc="105">
                <a:solidFill>
                  <a:srgbClr val="1C2429"/>
                </a:solidFill>
                <a:latin typeface="Arial Unicode MS"/>
                <a:cs typeface="Arial Unicode MS"/>
              </a:rPr>
              <a:t>имеют </a:t>
            </a:r>
            <a:r>
              <a:rPr dirty="0" sz="1750" spc="95">
                <a:solidFill>
                  <a:srgbClr val="1C2429"/>
                </a:solidFill>
                <a:latin typeface="Arial Unicode MS"/>
                <a:cs typeface="Arial Unicode MS"/>
              </a:rPr>
              <a:t>возможность </a:t>
            </a:r>
            <a:r>
              <a:rPr dirty="0" sz="1750" spc="90">
                <a:solidFill>
                  <a:srgbClr val="1C2429"/>
                </a:solidFill>
                <a:latin typeface="Arial Unicode MS"/>
                <a:cs typeface="Arial Unicode MS"/>
              </a:rPr>
              <a:t>не </a:t>
            </a:r>
            <a:r>
              <a:rPr dirty="0" sz="1750" spc="95">
                <a:solidFill>
                  <a:srgbClr val="1C2429"/>
                </a:solidFill>
                <a:latin typeface="Arial Unicode MS"/>
                <a:cs typeface="Arial Unicode MS"/>
              </a:rPr>
              <a:t>только  </a:t>
            </a:r>
            <a:r>
              <a:rPr dirty="0" sz="1750" spc="90">
                <a:solidFill>
                  <a:srgbClr val="1C2429"/>
                </a:solidFill>
                <a:latin typeface="Arial Unicode MS"/>
                <a:cs typeface="Arial Unicode MS"/>
              </a:rPr>
              <a:t>публиковать </a:t>
            </a:r>
            <a:r>
              <a:rPr dirty="0" sz="1750" spc="55">
                <a:solidFill>
                  <a:srgbClr val="1C2429"/>
                </a:solidFill>
                <a:latin typeface="Arial Unicode MS"/>
                <a:cs typeface="Arial Unicode MS"/>
              </a:rPr>
              <a:t>сюжеты</a:t>
            </a:r>
            <a:r>
              <a:rPr dirty="0" sz="1750" spc="55">
                <a:solidFill>
                  <a:srgbClr val="1C2429"/>
                </a:solidFill>
                <a:latin typeface="Microsoft Sans Serif"/>
                <a:cs typeface="Microsoft Sans Serif"/>
              </a:rPr>
              <a:t>, </a:t>
            </a:r>
            <a:r>
              <a:rPr dirty="0" sz="1750" spc="125">
                <a:solidFill>
                  <a:srgbClr val="1C2429"/>
                </a:solidFill>
                <a:latin typeface="Arial Unicode MS"/>
                <a:cs typeface="Arial Unicode MS"/>
              </a:rPr>
              <a:t>но </a:t>
            </a:r>
            <a:r>
              <a:rPr dirty="0" sz="1750" spc="145">
                <a:solidFill>
                  <a:srgbClr val="1C2429"/>
                </a:solidFill>
                <a:latin typeface="Arial Unicode MS"/>
                <a:cs typeface="Arial Unicode MS"/>
              </a:rPr>
              <a:t>и </a:t>
            </a:r>
            <a:r>
              <a:rPr dirty="0" sz="1750" spc="65">
                <a:solidFill>
                  <a:srgbClr val="1C2429"/>
                </a:solidFill>
                <a:latin typeface="Arial Unicode MS"/>
                <a:cs typeface="Arial Unicode MS"/>
              </a:rPr>
              <a:t>участвовать </a:t>
            </a:r>
            <a:r>
              <a:rPr dirty="0" sz="1750" spc="80">
                <a:solidFill>
                  <a:srgbClr val="1C2429"/>
                </a:solidFill>
                <a:latin typeface="Arial Unicode MS"/>
                <a:cs typeface="Arial Unicode MS"/>
              </a:rPr>
              <a:t>в  </a:t>
            </a:r>
            <a:r>
              <a:rPr dirty="0" sz="1750" spc="75">
                <a:solidFill>
                  <a:srgbClr val="1C2429"/>
                </a:solidFill>
                <a:latin typeface="Arial Unicode MS"/>
                <a:cs typeface="Arial Unicode MS"/>
              </a:rPr>
              <a:t>профессиональных</a:t>
            </a:r>
            <a:r>
              <a:rPr dirty="0" sz="1750" spc="-2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750" spc="70">
                <a:solidFill>
                  <a:srgbClr val="1C2429"/>
                </a:solidFill>
                <a:latin typeface="Arial Unicode MS"/>
                <a:cs typeface="Arial Unicode MS"/>
              </a:rPr>
              <a:t>конкурсах</a:t>
            </a:r>
            <a:r>
              <a:rPr dirty="0" sz="1750" spc="70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75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980755" y="1615694"/>
            <a:ext cx="1114425" cy="774065"/>
            <a:chOff x="8980755" y="1615694"/>
            <a:chExt cx="1114425" cy="774065"/>
          </a:xfrm>
        </p:grpSpPr>
        <p:sp>
          <p:nvSpPr>
            <p:cNvPr id="5" name="object 5"/>
            <p:cNvSpPr/>
            <p:nvPr/>
          </p:nvSpPr>
          <p:spPr>
            <a:xfrm>
              <a:off x="8980754" y="1615706"/>
              <a:ext cx="1114425" cy="774065"/>
            </a:xfrm>
            <a:custGeom>
              <a:avLst/>
              <a:gdLst/>
              <a:ahLst/>
              <a:cxnLst/>
              <a:rect l="l" t="t" r="r" b="b"/>
              <a:pathLst>
                <a:path w="1114425" h="774064">
                  <a:moveTo>
                    <a:pt x="921435" y="102463"/>
                  </a:moveTo>
                  <a:lnTo>
                    <a:pt x="914819" y="95834"/>
                  </a:lnTo>
                  <a:lnTo>
                    <a:pt x="892340" y="95834"/>
                  </a:lnTo>
                  <a:lnTo>
                    <a:pt x="892340" y="124904"/>
                  </a:lnTo>
                  <a:lnTo>
                    <a:pt x="892340" y="207835"/>
                  </a:lnTo>
                  <a:lnTo>
                    <a:pt x="892340" y="246570"/>
                  </a:lnTo>
                  <a:lnTo>
                    <a:pt x="892340" y="529475"/>
                  </a:lnTo>
                  <a:lnTo>
                    <a:pt x="200964" y="529475"/>
                  </a:lnTo>
                  <a:lnTo>
                    <a:pt x="200964" y="245719"/>
                  </a:lnTo>
                  <a:lnTo>
                    <a:pt x="202971" y="246570"/>
                  </a:lnTo>
                  <a:lnTo>
                    <a:pt x="892340" y="246570"/>
                  </a:lnTo>
                  <a:lnTo>
                    <a:pt x="892340" y="207835"/>
                  </a:lnTo>
                  <a:lnTo>
                    <a:pt x="202971" y="207835"/>
                  </a:lnTo>
                  <a:lnTo>
                    <a:pt x="200964" y="208699"/>
                  </a:lnTo>
                  <a:lnTo>
                    <a:pt x="200964" y="124904"/>
                  </a:lnTo>
                  <a:lnTo>
                    <a:pt x="892340" y="124904"/>
                  </a:lnTo>
                  <a:lnTo>
                    <a:pt x="892340" y="95834"/>
                  </a:lnTo>
                  <a:lnTo>
                    <a:pt x="178485" y="95834"/>
                  </a:lnTo>
                  <a:lnTo>
                    <a:pt x="171881" y="102463"/>
                  </a:lnTo>
                  <a:lnTo>
                    <a:pt x="171881" y="551903"/>
                  </a:lnTo>
                  <a:lnTo>
                    <a:pt x="178485" y="558520"/>
                  </a:lnTo>
                  <a:lnTo>
                    <a:pt x="186436" y="558520"/>
                  </a:lnTo>
                  <a:lnTo>
                    <a:pt x="200964" y="558520"/>
                  </a:lnTo>
                  <a:lnTo>
                    <a:pt x="892340" y="558520"/>
                  </a:lnTo>
                  <a:lnTo>
                    <a:pt x="906894" y="558520"/>
                  </a:lnTo>
                  <a:lnTo>
                    <a:pt x="912964" y="555891"/>
                  </a:lnTo>
                  <a:lnTo>
                    <a:pt x="916889" y="554520"/>
                  </a:lnTo>
                  <a:lnTo>
                    <a:pt x="917041" y="554139"/>
                  </a:lnTo>
                  <a:lnTo>
                    <a:pt x="917435" y="553974"/>
                  </a:lnTo>
                  <a:lnTo>
                    <a:pt x="918819" y="550037"/>
                  </a:lnTo>
                  <a:lnTo>
                    <a:pt x="920953" y="545109"/>
                  </a:lnTo>
                  <a:lnTo>
                    <a:pt x="921435" y="543991"/>
                  </a:lnTo>
                  <a:lnTo>
                    <a:pt x="921435" y="102463"/>
                  </a:lnTo>
                  <a:close/>
                </a:path>
                <a:path w="1114425" h="774064">
                  <a:moveTo>
                    <a:pt x="1023797" y="135140"/>
                  </a:moveTo>
                  <a:lnTo>
                    <a:pt x="1013790" y="82562"/>
                  </a:lnTo>
                  <a:lnTo>
                    <a:pt x="986586" y="39611"/>
                  </a:lnTo>
                  <a:lnTo>
                    <a:pt x="982408" y="36614"/>
                  </a:lnTo>
                  <a:lnTo>
                    <a:pt x="982408" y="135140"/>
                  </a:lnTo>
                  <a:lnTo>
                    <a:pt x="982408" y="516750"/>
                  </a:lnTo>
                  <a:lnTo>
                    <a:pt x="975677" y="553212"/>
                  </a:lnTo>
                  <a:lnTo>
                    <a:pt x="957338" y="583044"/>
                  </a:lnTo>
                  <a:lnTo>
                    <a:pt x="930173" y="603161"/>
                  </a:lnTo>
                  <a:lnTo>
                    <a:pt x="896950" y="610552"/>
                  </a:lnTo>
                  <a:lnTo>
                    <a:pt x="201002" y="610552"/>
                  </a:lnTo>
                  <a:lnTo>
                    <a:pt x="167754" y="603161"/>
                  </a:lnTo>
                  <a:lnTo>
                    <a:pt x="140589" y="583044"/>
                  </a:lnTo>
                  <a:lnTo>
                    <a:pt x="122262" y="553212"/>
                  </a:lnTo>
                  <a:lnTo>
                    <a:pt x="115544" y="516750"/>
                  </a:lnTo>
                  <a:lnTo>
                    <a:pt x="115544" y="135140"/>
                  </a:lnTo>
                  <a:lnTo>
                    <a:pt x="140589" y="68834"/>
                  </a:lnTo>
                  <a:lnTo>
                    <a:pt x="201002" y="41338"/>
                  </a:lnTo>
                  <a:lnTo>
                    <a:pt x="896950" y="41313"/>
                  </a:lnTo>
                  <a:lnTo>
                    <a:pt x="930173" y="48691"/>
                  </a:lnTo>
                  <a:lnTo>
                    <a:pt x="957338" y="68821"/>
                  </a:lnTo>
                  <a:lnTo>
                    <a:pt x="975677" y="98640"/>
                  </a:lnTo>
                  <a:lnTo>
                    <a:pt x="982408" y="135140"/>
                  </a:lnTo>
                  <a:lnTo>
                    <a:pt x="982408" y="36614"/>
                  </a:lnTo>
                  <a:lnTo>
                    <a:pt x="946264" y="10629"/>
                  </a:lnTo>
                  <a:lnTo>
                    <a:pt x="896950" y="0"/>
                  </a:lnTo>
                  <a:lnTo>
                    <a:pt x="201002" y="0"/>
                  </a:lnTo>
                  <a:lnTo>
                    <a:pt x="151663" y="10629"/>
                  </a:lnTo>
                  <a:lnTo>
                    <a:pt x="111340" y="39624"/>
                  </a:lnTo>
                  <a:lnTo>
                    <a:pt x="84124" y="82588"/>
                  </a:lnTo>
                  <a:lnTo>
                    <a:pt x="74142" y="135140"/>
                  </a:lnTo>
                  <a:lnTo>
                    <a:pt x="74142" y="516750"/>
                  </a:lnTo>
                  <a:lnTo>
                    <a:pt x="84124" y="569277"/>
                  </a:lnTo>
                  <a:lnTo>
                    <a:pt x="111340" y="612228"/>
                  </a:lnTo>
                  <a:lnTo>
                    <a:pt x="115544" y="615251"/>
                  </a:lnTo>
                  <a:lnTo>
                    <a:pt x="151663" y="641223"/>
                  </a:lnTo>
                  <a:lnTo>
                    <a:pt x="201002" y="651865"/>
                  </a:lnTo>
                  <a:lnTo>
                    <a:pt x="896950" y="651865"/>
                  </a:lnTo>
                  <a:lnTo>
                    <a:pt x="946264" y="641223"/>
                  </a:lnTo>
                  <a:lnTo>
                    <a:pt x="982408" y="615238"/>
                  </a:lnTo>
                  <a:lnTo>
                    <a:pt x="1013790" y="569277"/>
                  </a:lnTo>
                  <a:lnTo>
                    <a:pt x="1023797" y="516750"/>
                  </a:lnTo>
                  <a:lnTo>
                    <a:pt x="1023797" y="135140"/>
                  </a:lnTo>
                  <a:close/>
                </a:path>
                <a:path w="1114425" h="774064">
                  <a:moveTo>
                    <a:pt x="1113878" y="698144"/>
                  </a:moveTo>
                  <a:lnTo>
                    <a:pt x="1111923" y="691083"/>
                  </a:lnTo>
                  <a:lnTo>
                    <a:pt x="1106855" y="685812"/>
                  </a:lnTo>
                  <a:lnTo>
                    <a:pt x="1099426" y="683742"/>
                  </a:lnTo>
                  <a:lnTo>
                    <a:pt x="1074483" y="683742"/>
                  </a:lnTo>
                  <a:lnTo>
                    <a:pt x="1074483" y="712800"/>
                  </a:lnTo>
                  <a:lnTo>
                    <a:pt x="1056500" y="744601"/>
                  </a:lnTo>
                  <a:lnTo>
                    <a:pt x="67538" y="744474"/>
                  </a:lnTo>
                  <a:lnTo>
                    <a:pt x="63830" y="744283"/>
                  </a:lnTo>
                  <a:lnTo>
                    <a:pt x="42265" y="712800"/>
                  </a:lnTo>
                  <a:lnTo>
                    <a:pt x="1074483" y="712800"/>
                  </a:lnTo>
                  <a:lnTo>
                    <a:pt x="1074483" y="683742"/>
                  </a:lnTo>
                  <a:lnTo>
                    <a:pt x="14732" y="683742"/>
                  </a:lnTo>
                  <a:lnTo>
                    <a:pt x="7480" y="685838"/>
                  </a:lnTo>
                  <a:lnTo>
                    <a:pt x="2171" y="691172"/>
                  </a:lnTo>
                  <a:lnTo>
                    <a:pt x="0" y="698246"/>
                  </a:lnTo>
                  <a:lnTo>
                    <a:pt x="2184" y="705586"/>
                  </a:lnTo>
                  <a:lnTo>
                    <a:pt x="14732" y="727163"/>
                  </a:lnTo>
                  <a:lnTo>
                    <a:pt x="25641" y="745807"/>
                  </a:lnTo>
                  <a:lnTo>
                    <a:pt x="41186" y="765314"/>
                  </a:lnTo>
                  <a:lnTo>
                    <a:pt x="58356" y="773633"/>
                  </a:lnTo>
                  <a:lnTo>
                    <a:pt x="59728" y="773633"/>
                  </a:lnTo>
                  <a:lnTo>
                    <a:pt x="67538" y="773633"/>
                  </a:lnTo>
                  <a:lnTo>
                    <a:pt x="1051166" y="773633"/>
                  </a:lnTo>
                  <a:lnTo>
                    <a:pt x="1064996" y="773633"/>
                  </a:lnTo>
                  <a:lnTo>
                    <a:pt x="1066533" y="772960"/>
                  </a:lnTo>
                  <a:lnTo>
                    <a:pt x="1068438" y="773328"/>
                  </a:lnTo>
                  <a:lnTo>
                    <a:pt x="1072095" y="770572"/>
                  </a:lnTo>
                  <a:lnTo>
                    <a:pt x="1075537" y="769086"/>
                  </a:lnTo>
                  <a:lnTo>
                    <a:pt x="1076083" y="767562"/>
                  </a:lnTo>
                  <a:lnTo>
                    <a:pt x="1077582" y="766445"/>
                  </a:lnTo>
                  <a:lnTo>
                    <a:pt x="1079055" y="763816"/>
                  </a:lnTo>
                  <a:lnTo>
                    <a:pt x="1099426" y="727798"/>
                  </a:lnTo>
                  <a:lnTo>
                    <a:pt x="1111986" y="705586"/>
                  </a:lnTo>
                  <a:lnTo>
                    <a:pt x="1113878" y="698144"/>
                  </a:lnTo>
                  <a:close/>
                </a:path>
              </a:pathLst>
            </a:custGeom>
            <a:solidFill>
              <a:srgbClr val="E6DCC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39249" y="1895614"/>
              <a:ext cx="189445" cy="1882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64827" y="1900097"/>
              <a:ext cx="358775" cy="103505"/>
            </a:xfrm>
            <a:custGeom>
              <a:avLst/>
              <a:gdLst/>
              <a:ahLst/>
              <a:cxnLst/>
              <a:rect l="l" t="t" r="r" b="b"/>
              <a:pathLst>
                <a:path w="358775" h="103505">
                  <a:moveTo>
                    <a:pt x="358317" y="83845"/>
                  </a:moveTo>
                  <a:lnTo>
                    <a:pt x="353631" y="70535"/>
                  </a:lnTo>
                  <a:lnTo>
                    <a:pt x="339572" y="64490"/>
                  </a:lnTo>
                  <a:lnTo>
                    <a:pt x="18783" y="64490"/>
                  </a:lnTo>
                  <a:lnTo>
                    <a:pt x="4699" y="70535"/>
                  </a:lnTo>
                  <a:lnTo>
                    <a:pt x="0" y="83845"/>
                  </a:lnTo>
                  <a:lnTo>
                    <a:pt x="4699" y="97155"/>
                  </a:lnTo>
                  <a:lnTo>
                    <a:pt x="18783" y="103212"/>
                  </a:lnTo>
                  <a:lnTo>
                    <a:pt x="339572" y="103212"/>
                  </a:lnTo>
                  <a:lnTo>
                    <a:pt x="353631" y="97155"/>
                  </a:lnTo>
                  <a:lnTo>
                    <a:pt x="358317" y="83845"/>
                  </a:lnTo>
                  <a:close/>
                </a:path>
                <a:path w="358775" h="103505">
                  <a:moveTo>
                    <a:pt x="358317" y="19367"/>
                  </a:moveTo>
                  <a:lnTo>
                    <a:pt x="353631" y="6045"/>
                  </a:lnTo>
                  <a:lnTo>
                    <a:pt x="339572" y="0"/>
                  </a:lnTo>
                  <a:lnTo>
                    <a:pt x="18783" y="0"/>
                  </a:lnTo>
                  <a:lnTo>
                    <a:pt x="4699" y="6045"/>
                  </a:lnTo>
                  <a:lnTo>
                    <a:pt x="0" y="19367"/>
                  </a:lnTo>
                  <a:lnTo>
                    <a:pt x="4699" y="32677"/>
                  </a:lnTo>
                  <a:lnTo>
                    <a:pt x="18783" y="38735"/>
                  </a:lnTo>
                  <a:lnTo>
                    <a:pt x="339572" y="38735"/>
                  </a:lnTo>
                  <a:lnTo>
                    <a:pt x="353631" y="32677"/>
                  </a:lnTo>
                  <a:lnTo>
                    <a:pt x="358317" y="19367"/>
                  </a:lnTo>
                  <a:close/>
                </a:path>
              </a:pathLst>
            </a:custGeom>
            <a:solidFill>
              <a:srgbClr val="E6DCCA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50215" y="3083026"/>
            <a:ext cx="3193161" cy="310220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17334" y="1653127"/>
            <a:ext cx="4831080" cy="5873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50" spc="130"/>
              <a:t>ТВ</a:t>
            </a:r>
            <a:r>
              <a:rPr dirty="0" sz="3650" spc="130" b="1">
                <a:latin typeface="Calibri"/>
                <a:cs typeface="Calibri"/>
              </a:rPr>
              <a:t>-</a:t>
            </a:r>
            <a:r>
              <a:rPr dirty="0" sz="3650" spc="130"/>
              <a:t>СТУДИЯ</a:t>
            </a:r>
            <a:r>
              <a:rPr dirty="0" sz="3650" spc="310"/>
              <a:t> </a:t>
            </a:r>
            <a:r>
              <a:rPr dirty="0" sz="3650" spc="204" b="1">
                <a:latin typeface="Calibri"/>
                <a:cs typeface="Calibri"/>
              </a:rPr>
              <a:t>"</a:t>
            </a:r>
            <a:r>
              <a:rPr dirty="0" sz="3650" spc="204"/>
              <a:t>ЭЛИТ</a:t>
            </a:r>
            <a:r>
              <a:rPr dirty="0" sz="3650" spc="204" b="1">
                <a:latin typeface="Calibri"/>
                <a:cs typeface="Calibri"/>
              </a:rPr>
              <a:t>"</a:t>
            </a:r>
            <a:endParaRPr sz="3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0731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rgbClr val="FDD0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1503" y="770731"/>
            <a:ext cx="6043295" cy="5413375"/>
          </a:xfrm>
          <a:custGeom>
            <a:avLst/>
            <a:gdLst/>
            <a:ahLst/>
            <a:cxnLst/>
            <a:rect l="l" t="t" r="r" b="b"/>
            <a:pathLst>
              <a:path w="6043295" h="5413375">
                <a:moveTo>
                  <a:pt x="0" y="0"/>
                </a:moveTo>
                <a:lnTo>
                  <a:pt x="0" y="5413331"/>
                </a:lnTo>
                <a:lnTo>
                  <a:pt x="6042888" y="5413331"/>
                </a:lnTo>
                <a:lnTo>
                  <a:pt x="6042888" y="0"/>
                </a:lnTo>
                <a:lnTo>
                  <a:pt x="0" y="0"/>
                </a:lnTo>
                <a:close/>
              </a:path>
            </a:pathLst>
          </a:custGeom>
          <a:solidFill>
            <a:srgbClr val="1C242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4883" y="770737"/>
            <a:ext cx="3807891" cy="541352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1430" y="1257054"/>
            <a:ext cx="3040380" cy="124015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95"/>
              </a:spcBef>
            </a:pPr>
            <a:r>
              <a:rPr dirty="0" sz="3650" spc="160"/>
              <a:t>У</a:t>
            </a:r>
            <a:r>
              <a:rPr dirty="0" sz="3650" spc="250"/>
              <a:t>Ч</a:t>
            </a:r>
            <a:r>
              <a:rPr dirty="0" sz="3650" spc="95"/>
              <a:t>А</a:t>
            </a:r>
            <a:r>
              <a:rPr dirty="0" sz="3650" spc="-130"/>
              <a:t>С</a:t>
            </a:r>
            <a:r>
              <a:rPr dirty="0" sz="3650" spc="-5"/>
              <a:t>Т</a:t>
            </a:r>
            <a:r>
              <a:rPr dirty="0" sz="3650" spc="270"/>
              <a:t>Н</a:t>
            </a:r>
            <a:r>
              <a:rPr dirty="0" sz="3650" spc="370"/>
              <a:t>И</a:t>
            </a:r>
            <a:r>
              <a:rPr dirty="0" sz="3650" spc="325"/>
              <a:t>К</a:t>
            </a:r>
            <a:r>
              <a:rPr dirty="0" sz="3650" spc="110"/>
              <a:t>И  </a:t>
            </a:r>
            <a:r>
              <a:rPr dirty="0" sz="3650" spc="190"/>
              <a:t>ПРАКТИКИ</a:t>
            </a:r>
            <a:endParaRPr sz="3650"/>
          </a:p>
        </p:txBody>
      </p:sp>
      <p:sp>
        <p:nvSpPr>
          <p:cNvPr id="6" name="object 6"/>
          <p:cNvSpPr txBox="1"/>
          <p:nvPr/>
        </p:nvSpPr>
        <p:spPr>
          <a:xfrm>
            <a:off x="846583" y="3290618"/>
            <a:ext cx="4890135" cy="2364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933575">
              <a:lnSpc>
                <a:spcPct val="125299"/>
              </a:lnSpc>
              <a:spcBef>
                <a:spcPts val="100"/>
              </a:spcBef>
            </a:pPr>
            <a:r>
              <a:rPr dirty="0" sz="1750" spc="75">
                <a:solidFill>
                  <a:srgbClr val="FFFFFF"/>
                </a:solidFill>
                <a:latin typeface="Arial Unicode MS"/>
                <a:cs typeface="Arial Unicode MS"/>
              </a:rPr>
              <a:t>Обучающиеся </a:t>
            </a:r>
            <a:r>
              <a:rPr dirty="0" sz="1750" spc="-170">
                <a:solidFill>
                  <a:srgbClr val="FFFFFF"/>
                </a:solidFill>
                <a:latin typeface="Microsoft Sans Serif"/>
                <a:cs typeface="Microsoft Sans Serif"/>
              </a:rPr>
              <a:t>5-11 </a:t>
            </a:r>
            <a:r>
              <a:rPr dirty="0" sz="1750" spc="50">
                <a:solidFill>
                  <a:srgbClr val="FFFFFF"/>
                </a:solidFill>
                <a:latin typeface="Arial Unicode MS"/>
                <a:cs typeface="Arial Unicode MS"/>
              </a:rPr>
              <a:t>классов  </a:t>
            </a:r>
            <a:r>
              <a:rPr dirty="0" sz="1750" spc="85">
                <a:solidFill>
                  <a:srgbClr val="FFFFFF"/>
                </a:solidFill>
                <a:latin typeface="Arial Unicode MS"/>
                <a:cs typeface="Arial Unicode MS"/>
              </a:rPr>
              <a:t>Администрация</a:t>
            </a:r>
            <a:r>
              <a:rPr dirty="0" sz="1750" spc="-25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1750" spc="75">
                <a:solidFill>
                  <a:srgbClr val="FFFFFF"/>
                </a:solidFill>
                <a:latin typeface="Arial Unicode MS"/>
                <a:cs typeface="Arial Unicode MS"/>
              </a:rPr>
              <a:t>лицея</a:t>
            </a:r>
            <a:endParaRPr sz="1750">
              <a:latin typeface="Arial Unicode MS"/>
              <a:cs typeface="Arial Unicode MS"/>
            </a:endParaRPr>
          </a:p>
          <a:p>
            <a:pPr marL="12700" marR="119380" indent="-635">
              <a:lnSpc>
                <a:spcPct val="125299"/>
              </a:lnSpc>
            </a:pPr>
            <a:r>
              <a:rPr dirty="0" sz="1750" spc="85">
                <a:solidFill>
                  <a:srgbClr val="FFFFFF"/>
                </a:solidFill>
                <a:latin typeface="Arial Unicode MS"/>
                <a:cs typeface="Arial Unicode MS"/>
              </a:rPr>
              <a:t>Педагогический </a:t>
            </a:r>
            <a:r>
              <a:rPr dirty="0" sz="1750" spc="90">
                <a:solidFill>
                  <a:srgbClr val="FFFFFF"/>
                </a:solidFill>
                <a:latin typeface="Arial Unicode MS"/>
                <a:cs typeface="Arial Unicode MS"/>
              </a:rPr>
              <a:t>коллектив </a:t>
            </a:r>
            <a:r>
              <a:rPr dirty="0" sz="1750" spc="30">
                <a:solidFill>
                  <a:srgbClr val="FFFFFF"/>
                </a:solidFill>
                <a:latin typeface="Arial Unicode MS"/>
                <a:cs typeface="Arial Unicode MS"/>
              </a:rPr>
              <a:t>МАОУ</a:t>
            </a:r>
            <a:r>
              <a:rPr dirty="0" sz="1750" spc="-22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1750" spc="40">
                <a:solidFill>
                  <a:srgbClr val="FFFFFF"/>
                </a:solidFill>
                <a:latin typeface="Microsoft Sans Serif"/>
                <a:cs typeface="Microsoft Sans Serif"/>
              </a:rPr>
              <a:t>«</a:t>
            </a:r>
            <a:r>
              <a:rPr dirty="0" sz="1750" spc="40">
                <a:solidFill>
                  <a:srgbClr val="FFFFFF"/>
                </a:solidFill>
                <a:latin typeface="Arial Unicode MS"/>
                <a:cs typeface="Arial Unicode MS"/>
              </a:rPr>
              <a:t>Лицей</a:t>
            </a:r>
            <a:r>
              <a:rPr dirty="0" sz="1750" spc="40">
                <a:solidFill>
                  <a:srgbClr val="FFFFFF"/>
                </a:solidFill>
                <a:latin typeface="Microsoft Sans Serif"/>
                <a:cs typeface="Microsoft Sans Serif"/>
              </a:rPr>
              <a:t>»  </a:t>
            </a:r>
            <a:r>
              <a:rPr dirty="0" sz="1750" spc="70">
                <a:solidFill>
                  <a:srgbClr val="FFFFFF"/>
                </a:solidFill>
                <a:latin typeface="Arial Unicode MS"/>
                <a:cs typeface="Arial Unicode MS"/>
              </a:rPr>
              <a:t>Образовательные </a:t>
            </a:r>
            <a:r>
              <a:rPr dirty="0" sz="1750" spc="90">
                <a:solidFill>
                  <a:srgbClr val="FFFFFF"/>
                </a:solidFill>
                <a:latin typeface="Arial Unicode MS"/>
                <a:cs typeface="Arial Unicode MS"/>
              </a:rPr>
              <a:t>учреждения </a:t>
            </a:r>
            <a:r>
              <a:rPr dirty="0" sz="1750" spc="-25">
                <a:solidFill>
                  <a:srgbClr val="FFFFFF"/>
                </a:solidFill>
                <a:latin typeface="Arial Unicode MS"/>
                <a:cs typeface="Arial Unicode MS"/>
              </a:rPr>
              <a:t>ГО </a:t>
            </a:r>
            <a:r>
              <a:rPr dirty="0" sz="1750" spc="25">
                <a:solidFill>
                  <a:srgbClr val="FFFFFF"/>
                </a:solidFill>
                <a:latin typeface="Microsoft Sans Serif"/>
                <a:cs typeface="Microsoft Sans Serif"/>
              </a:rPr>
              <a:t>«</a:t>
            </a:r>
            <a:r>
              <a:rPr dirty="0" sz="1750" spc="25">
                <a:solidFill>
                  <a:srgbClr val="FFFFFF"/>
                </a:solidFill>
                <a:latin typeface="Arial Unicode MS"/>
                <a:cs typeface="Arial Unicode MS"/>
              </a:rPr>
              <a:t>Город  </a:t>
            </a:r>
            <a:r>
              <a:rPr dirty="0" sz="1750" spc="45">
                <a:solidFill>
                  <a:srgbClr val="FFFFFF"/>
                </a:solidFill>
                <a:latin typeface="Arial Unicode MS"/>
                <a:cs typeface="Arial Unicode MS"/>
              </a:rPr>
              <a:t>Лесной</a:t>
            </a:r>
            <a:r>
              <a:rPr dirty="0" sz="1750" spc="45">
                <a:solidFill>
                  <a:srgbClr val="FFFFFF"/>
                </a:solidFill>
                <a:latin typeface="Microsoft Sans Serif"/>
                <a:cs typeface="Microsoft Sans Serif"/>
              </a:rPr>
              <a:t>»</a:t>
            </a:r>
            <a:endParaRPr sz="1750">
              <a:latin typeface="Microsoft Sans Serif"/>
              <a:cs typeface="Microsoft Sans Serif"/>
            </a:endParaRPr>
          </a:p>
          <a:p>
            <a:pPr marL="12700" marR="5080">
              <a:lnSpc>
                <a:spcPct val="125299"/>
              </a:lnSpc>
            </a:pPr>
            <a:r>
              <a:rPr dirty="0" sz="1750" spc="30">
                <a:solidFill>
                  <a:srgbClr val="FFFFFF"/>
                </a:solidFill>
                <a:latin typeface="Arial Unicode MS"/>
                <a:cs typeface="Arial Unicode MS"/>
              </a:rPr>
              <a:t>СМИ </a:t>
            </a:r>
            <a:r>
              <a:rPr dirty="0" sz="1750" spc="90">
                <a:solidFill>
                  <a:srgbClr val="FFFFFF"/>
                </a:solidFill>
                <a:latin typeface="Arial Unicode MS"/>
                <a:cs typeface="Arial Unicode MS"/>
              </a:rPr>
              <a:t>проекта </a:t>
            </a:r>
            <a:r>
              <a:rPr dirty="0" sz="1750" spc="70">
                <a:solidFill>
                  <a:srgbClr val="FFFFFF"/>
                </a:solidFill>
                <a:latin typeface="Microsoft Sans Serif"/>
                <a:cs typeface="Microsoft Sans Serif"/>
              </a:rPr>
              <a:t>«</a:t>
            </a:r>
            <a:r>
              <a:rPr dirty="0" sz="1750" spc="70">
                <a:solidFill>
                  <a:srgbClr val="FFFFFF"/>
                </a:solidFill>
                <a:latin typeface="Arial Unicode MS"/>
                <a:cs typeface="Arial Unicode MS"/>
              </a:rPr>
              <a:t>Школа </a:t>
            </a:r>
            <a:r>
              <a:rPr dirty="0" sz="1750" spc="20">
                <a:solidFill>
                  <a:srgbClr val="FFFFFF"/>
                </a:solidFill>
                <a:latin typeface="Arial Unicode MS"/>
                <a:cs typeface="Arial Unicode MS"/>
              </a:rPr>
              <a:t>Росатома</a:t>
            </a:r>
            <a:r>
              <a:rPr dirty="0" sz="1750" spc="20">
                <a:solidFill>
                  <a:srgbClr val="FFFFFF"/>
                </a:solidFill>
                <a:latin typeface="Microsoft Sans Serif"/>
                <a:cs typeface="Microsoft Sans Serif"/>
              </a:rPr>
              <a:t>» «</a:t>
            </a:r>
            <a:r>
              <a:rPr dirty="0" sz="1750" spc="20">
                <a:solidFill>
                  <a:srgbClr val="FFFFFF"/>
                </a:solidFill>
                <a:latin typeface="Arial Unicode MS"/>
                <a:cs typeface="Arial Unicode MS"/>
              </a:rPr>
              <a:t>Атом </a:t>
            </a:r>
            <a:r>
              <a:rPr dirty="0" sz="1750" spc="-75">
                <a:solidFill>
                  <a:srgbClr val="FFFFFF"/>
                </a:solidFill>
                <a:latin typeface="Arial Unicode MS"/>
                <a:cs typeface="Arial Unicode MS"/>
              </a:rPr>
              <a:t>ТВ</a:t>
            </a:r>
            <a:r>
              <a:rPr dirty="0" sz="1750" spc="-75">
                <a:solidFill>
                  <a:srgbClr val="FFFFFF"/>
                </a:solidFill>
                <a:latin typeface="Microsoft Sans Serif"/>
                <a:cs typeface="Microsoft Sans Serif"/>
              </a:rPr>
              <a:t>»  </a:t>
            </a:r>
            <a:r>
              <a:rPr dirty="0" sz="1750" spc="25">
                <a:solidFill>
                  <a:srgbClr val="FFFFFF"/>
                </a:solidFill>
                <a:latin typeface="Arial Unicode MS"/>
                <a:cs typeface="Arial Unicode MS"/>
              </a:rPr>
              <a:t>Студия </a:t>
            </a:r>
            <a:r>
              <a:rPr dirty="0" sz="1750" spc="80">
                <a:solidFill>
                  <a:srgbClr val="FFFFFF"/>
                </a:solidFill>
                <a:latin typeface="Arial Unicode MS"/>
                <a:cs typeface="Arial Unicode MS"/>
              </a:rPr>
              <a:t>местного </a:t>
            </a:r>
            <a:r>
              <a:rPr dirty="0" sz="1750" spc="70">
                <a:solidFill>
                  <a:srgbClr val="FFFFFF"/>
                </a:solidFill>
                <a:latin typeface="Arial Unicode MS"/>
                <a:cs typeface="Arial Unicode MS"/>
              </a:rPr>
              <a:t>телевидения</a:t>
            </a:r>
            <a:r>
              <a:rPr dirty="0" sz="1750" spc="-19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1750" spc="-10">
                <a:solidFill>
                  <a:srgbClr val="FFFFFF"/>
                </a:solidFill>
                <a:latin typeface="Arial Unicode MS"/>
                <a:cs typeface="Arial Unicode MS"/>
              </a:rPr>
              <a:t>СПЕКТР</a:t>
            </a:r>
            <a:r>
              <a:rPr dirty="0" sz="1750" spc="-1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dirty="0" sz="1750" spc="-10">
                <a:solidFill>
                  <a:srgbClr val="FFFFFF"/>
                </a:solidFill>
                <a:latin typeface="Arial Unicode MS"/>
                <a:cs typeface="Arial Unicode MS"/>
              </a:rPr>
              <a:t>МАИ</a:t>
            </a:r>
            <a:endParaRPr sz="175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359" y="2265032"/>
            <a:ext cx="2696210" cy="3921125"/>
          </a:xfrm>
          <a:custGeom>
            <a:avLst/>
            <a:gdLst/>
            <a:ahLst/>
            <a:cxnLst/>
            <a:rect l="l" t="t" r="r" b="b"/>
            <a:pathLst>
              <a:path w="2696210" h="3921125">
                <a:moveTo>
                  <a:pt x="2695625" y="3920921"/>
                </a:moveTo>
                <a:lnTo>
                  <a:pt x="2695625" y="0"/>
                </a:lnTo>
                <a:lnTo>
                  <a:pt x="0" y="0"/>
                </a:lnTo>
                <a:lnTo>
                  <a:pt x="0" y="3920921"/>
                </a:lnTo>
                <a:lnTo>
                  <a:pt x="2695625" y="3920921"/>
                </a:lnTo>
                <a:close/>
              </a:path>
            </a:pathLst>
          </a:custGeom>
          <a:solidFill>
            <a:srgbClr val="FDD0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746379" y="2265032"/>
            <a:ext cx="3492500" cy="3921125"/>
          </a:xfrm>
          <a:custGeom>
            <a:avLst/>
            <a:gdLst/>
            <a:ahLst/>
            <a:cxnLst/>
            <a:rect l="l" t="t" r="r" b="b"/>
            <a:pathLst>
              <a:path w="3492500" h="3921125">
                <a:moveTo>
                  <a:pt x="3492068" y="3920921"/>
                </a:moveTo>
                <a:lnTo>
                  <a:pt x="3492068" y="0"/>
                </a:lnTo>
                <a:lnTo>
                  <a:pt x="0" y="0"/>
                </a:lnTo>
                <a:lnTo>
                  <a:pt x="0" y="3920921"/>
                </a:lnTo>
                <a:lnTo>
                  <a:pt x="3492068" y="3920921"/>
                </a:lnTo>
                <a:close/>
              </a:path>
            </a:pathLst>
          </a:custGeom>
          <a:solidFill>
            <a:srgbClr val="FDD0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18675" y="2265032"/>
            <a:ext cx="3035935" cy="3921125"/>
          </a:xfrm>
          <a:custGeom>
            <a:avLst/>
            <a:gdLst/>
            <a:ahLst/>
            <a:cxnLst/>
            <a:rect l="l" t="t" r="r" b="b"/>
            <a:pathLst>
              <a:path w="3035935" h="3921125">
                <a:moveTo>
                  <a:pt x="3035363" y="3920921"/>
                </a:moveTo>
                <a:lnTo>
                  <a:pt x="3035363" y="0"/>
                </a:lnTo>
                <a:lnTo>
                  <a:pt x="0" y="0"/>
                </a:lnTo>
                <a:lnTo>
                  <a:pt x="0" y="3920921"/>
                </a:lnTo>
                <a:lnTo>
                  <a:pt x="3035363" y="3920921"/>
                </a:lnTo>
                <a:close/>
              </a:path>
            </a:pathLst>
          </a:custGeom>
          <a:solidFill>
            <a:srgbClr val="E6DCC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24359" y="2265032"/>
            <a:ext cx="2696210" cy="3921125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670"/>
              </a:spcBef>
            </a:pPr>
            <a:r>
              <a:rPr dirty="0" sz="1900" spc="130">
                <a:solidFill>
                  <a:srgbClr val="1C2429"/>
                </a:solidFill>
                <a:latin typeface="Arial Unicode MS"/>
                <a:cs typeface="Arial Unicode MS"/>
              </a:rPr>
              <a:t>НАЧАЛЬНЫЙ</a:t>
            </a:r>
            <a:endParaRPr sz="1900">
              <a:latin typeface="Arial Unicode MS"/>
              <a:cs typeface="Arial Unicode MS"/>
            </a:endParaRPr>
          </a:p>
          <a:p>
            <a:pPr algn="ctr" marL="423545" marR="413384">
              <a:lnSpc>
                <a:spcPct val="125299"/>
              </a:lnSpc>
              <a:spcBef>
                <a:spcPts val="1300"/>
              </a:spcBef>
            </a:pPr>
            <a:r>
              <a:rPr dirty="0" sz="1400" spc="45">
                <a:solidFill>
                  <a:srgbClr val="1C2429"/>
                </a:solidFill>
                <a:latin typeface="Arial Unicode MS"/>
                <a:cs typeface="Arial Unicode MS"/>
              </a:rPr>
              <a:t>Экскурсия </a:t>
            </a:r>
            <a:r>
              <a:rPr dirty="0" sz="1400" spc="70">
                <a:solidFill>
                  <a:srgbClr val="1C2429"/>
                </a:solidFill>
                <a:latin typeface="Arial Unicode MS"/>
                <a:cs typeface="Arial Unicode MS"/>
              </a:rPr>
              <a:t>на</a:t>
            </a:r>
            <a:r>
              <a:rPr dirty="0" sz="1400" spc="-13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400" spc="50">
                <a:solidFill>
                  <a:srgbClr val="1C2429"/>
                </a:solidFill>
                <a:latin typeface="Arial Unicode MS"/>
                <a:cs typeface="Arial Unicode MS"/>
              </a:rPr>
              <a:t>студию  </a:t>
            </a:r>
            <a:r>
              <a:rPr dirty="0" sz="1400" spc="-15">
                <a:solidFill>
                  <a:srgbClr val="1C2429"/>
                </a:solidFill>
                <a:latin typeface="Arial Unicode MS"/>
                <a:cs typeface="Arial Unicode MS"/>
              </a:rPr>
              <a:t>СПЕКР</a:t>
            </a:r>
            <a:r>
              <a:rPr dirty="0" sz="1400" spc="-15">
                <a:solidFill>
                  <a:srgbClr val="1C2429"/>
                </a:solidFill>
                <a:latin typeface="Microsoft Sans Serif"/>
                <a:cs typeface="Microsoft Sans Serif"/>
              </a:rPr>
              <a:t>-</a:t>
            </a:r>
            <a:r>
              <a:rPr dirty="0" sz="1400" spc="-15">
                <a:solidFill>
                  <a:srgbClr val="1C2429"/>
                </a:solidFill>
                <a:latin typeface="Arial Unicode MS"/>
                <a:cs typeface="Arial Unicode MS"/>
              </a:rPr>
              <a:t>МАИ</a:t>
            </a:r>
            <a:r>
              <a:rPr dirty="0" sz="1400" spc="-15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  <a:p>
            <a:pPr algn="ctr" marL="215900" marR="205740" indent="-635">
              <a:lnSpc>
                <a:spcPct val="125299"/>
              </a:lnSpc>
            </a:pPr>
            <a:r>
              <a:rPr dirty="0" sz="1400" spc="55">
                <a:solidFill>
                  <a:srgbClr val="1C2429"/>
                </a:solidFill>
                <a:latin typeface="Arial Unicode MS"/>
                <a:cs typeface="Arial Unicode MS"/>
              </a:rPr>
              <a:t>Теоретические </a:t>
            </a:r>
            <a:r>
              <a:rPr dirty="0" sz="1400" spc="114">
                <a:solidFill>
                  <a:srgbClr val="1C2429"/>
                </a:solidFill>
                <a:latin typeface="Arial Unicode MS"/>
                <a:cs typeface="Arial Unicode MS"/>
              </a:rPr>
              <a:t>и  </a:t>
            </a:r>
            <a:r>
              <a:rPr dirty="0" sz="1400" spc="80">
                <a:solidFill>
                  <a:srgbClr val="1C2429"/>
                </a:solidFill>
                <a:latin typeface="Arial Unicode MS"/>
                <a:cs typeface="Arial Unicode MS"/>
              </a:rPr>
              <a:t>практические </a:t>
            </a:r>
            <a:r>
              <a:rPr dirty="0" sz="1400" spc="60">
                <a:solidFill>
                  <a:srgbClr val="1C2429"/>
                </a:solidFill>
                <a:latin typeface="Arial Unicode MS"/>
                <a:cs typeface="Arial Unicode MS"/>
              </a:rPr>
              <a:t>занятия</a:t>
            </a:r>
            <a:r>
              <a:rPr dirty="0" sz="1400" spc="-17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400" spc="95">
                <a:solidFill>
                  <a:srgbClr val="1C2429"/>
                </a:solidFill>
                <a:latin typeface="Arial Unicode MS"/>
                <a:cs typeface="Arial Unicode MS"/>
              </a:rPr>
              <a:t>по  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основам  </a:t>
            </a:r>
            <a:r>
              <a:rPr dirty="0" sz="1400" spc="55">
                <a:solidFill>
                  <a:srgbClr val="1C2429"/>
                </a:solidFill>
                <a:latin typeface="Arial Unicode MS"/>
                <a:cs typeface="Arial Unicode MS"/>
              </a:rPr>
              <a:t>тележурналистики</a:t>
            </a:r>
            <a:r>
              <a:rPr dirty="0" sz="1400" spc="55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  <a:p>
            <a:pPr algn="ctr" marL="202565" marR="192405" indent="-46355">
              <a:lnSpc>
                <a:spcPct val="125299"/>
              </a:lnSpc>
            </a:pPr>
            <a:r>
              <a:rPr dirty="0" sz="1400" spc="50">
                <a:solidFill>
                  <a:srgbClr val="1C2429"/>
                </a:solidFill>
                <a:latin typeface="Arial Unicode MS"/>
                <a:cs typeface="Arial Unicode MS"/>
              </a:rPr>
              <a:t>Профессиональные  </a:t>
            </a:r>
            <a:r>
              <a:rPr dirty="0" sz="1400" spc="85">
                <a:solidFill>
                  <a:srgbClr val="1C2429"/>
                </a:solidFill>
                <a:latin typeface="Arial Unicode MS"/>
                <a:cs typeface="Arial Unicode MS"/>
              </a:rPr>
              <a:t>пробы </a:t>
            </a:r>
            <a:r>
              <a:rPr dirty="0" sz="1400" spc="-30">
                <a:solidFill>
                  <a:srgbClr val="1C2429"/>
                </a:solidFill>
                <a:latin typeface="Arial Unicode MS"/>
                <a:cs typeface="Arial Unicode MS"/>
              </a:rPr>
              <a:t>с </a:t>
            </a:r>
            <a:r>
              <a:rPr dirty="0" sz="1400" spc="75">
                <a:solidFill>
                  <a:srgbClr val="1C2429"/>
                </a:solidFill>
                <a:latin typeface="Arial Unicode MS"/>
                <a:cs typeface="Arial Unicode MS"/>
              </a:rPr>
              <a:t>наставником </a:t>
            </a:r>
            <a:r>
              <a:rPr dirty="0" sz="1400" spc="-20">
                <a:solidFill>
                  <a:srgbClr val="1C2429"/>
                </a:solidFill>
                <a:latin typeface="Microsoft Sans Serif"/>
                <a:cs typeface="Microsoft Sans Serif"/>
              </a:rPr>
              <a:t>(</a:t>
            </a:r>
            <a:r>
              <a:rPr dirty="0" sz="1400" spc="-20">
                <a:solidFill>
                  <a:srgbClr val="1C2429"/>
                </a:solidFill>
                <a:latin typeface="Arial Unicode MS"/>
                <a:cs typeface="Arial Unicode MS"/>
              </a:rPr>
              <a:t>с  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руководителем</a:t>
            </a:r>
            <a:r>
              <a:rPr dirty="0" sz="1400" spc="65">
                <a:solidFill>
                  <a:srgbClr val="1C2429"/>
                </a:solidFill>
                <a:latin typeface="Microsoft Sans Serif"/>
                <a:cs typeface="Microsoft Sans Serif"/>
              </a:rPr>
              <a:t>/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старшим  </a:t>
            </a:r>
            <a:r>
              <a:rPr dirty="0" sz="1400" spc="55">
                <a:solidFill>
                  <a:srgbClr val="1C2429"/>
                </a:solidFill>
                <a:latin typeface="Arial Unicode MS"/>
                <a:cs typeface="Arial Unicode MS"/>
              </a:rPr>
              <a:t>студийцем</a:t>
            </a:r>
            <a:r>
              <a:rPr dirty="0" sz="1400" spc="55">
                <a:solidFill>
                  <a:srgbClr val="1C2429"/>
                </a:solidFill>
                <a:latin typeface="Microsoft Sans Serif"/>
                <a:cs typeface="Microsoft Sans Serif"/>
              </a:rPr>
              <a:t>)/  </a:t>
            </a:r>
            <a:r>
              <a:rPr dirty="0" sz="1400" spc="70">
                <a:solidFill>
                  <a:srgbClr val="1C2429"/>
                </a:solidFill>
                <a:latin typeface="Arial Unicode MS"/>
                <a:cs typeface="Arial Unicode MS"/>
              </a:rPr>
              <a:t>сопровождение </a:t>
            </a:r>
            <a:r>
              <a:rPr dirty="0" sz="1400" spc="85">
                <a:solidFill>
                  <a:srgbClr val="1C2429"/>
                </a:solidFill>
                <a:latin typeface="Arial Unicode MS"/>
                <a:cs typeface="Arial Unicode MS"/>
              </a:rPr>
              <a:t>пробы</a:t>
            </a:r>
            <a:r>
              <a:rPr dirty="0" sz="1400" spc="-13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400" spc="50">
                <a:solidFill>
                  <a:srgbClr val="1C2429"/>
                </a:solidFill>
                <a:latin typeface="Arial Unicode MS"/>
                <a:cs typeface="Arial Unicode MS"/>
              </a:rPr>
              <a:t>от  начала </a:t>
            </a:r>
            <a:r>
              <a:rPr dirty="0" sz="1400" spc="35">
                <a:solidFill>
                  <a:srgbClr val="1C2429"/>
                </a:solidFill>
                <a:latin typeface="Arial Unicode MS"/>
                <a:cs typeface="Arial Unicode MS"/>
              </a:rPr>
              <a:t>до</a:t>
            </a:r>
            <a:r>
              <a:rPr dirty="0" sz="1400" spc="-8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400" spc="60">
                <a:solidFill>
                  <a:srgbClr val="1C2429"/>
                </a:solidFill>
                <a:latin typeface="Arial Unicode MS"/>
                <a:cs typeface="Arial Unicode MS"/>
              </a:rPr>
              <a:t>конца</a:t>
            </a:r>
            <a:r>
              <a:rPr dirty="0" sz="1400" spc="60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46379" y="2265032"/>
            <a:ext cx="3492500" cy="3921125"/>
          </a:xfrm>
          <a:prstGeom prst="rect">
            <a:avLst/>
          </a:prstGeom>
        </p:spPr>
        <p:txBody>
          <a:bodyPr wrap="square" lIns="0" tIns="11938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940"/>
              </a:spcBef>
            </a:pPr>
            <a:r>
              <a:rPr dirty="0" sz="1900" spc="125">
                <a:solidFill>
                  <a:srgbClr val="1C2429"/>
                </a:solidFill>
                <a:latin typeface="Arial Unicode MS"/>
                <a:cs typeface="Arial Unicode MS"/>
              </a:rPr>
              <a:t>ВЫСОКИЙ</a:t>
            </a:r>
            <a:endParaRPr sz="1900">
              <a:latin typeface="Arial Unicode MS"/>
              <a:cs typeface="Arial Unicode MS"/>
            </a:endParaRPr>
          </a:p>
          <a:p>
            <a:pPr algn="just" marL="344170" marR="335280" indent="67310">
              <a:lnSpc>
                <a:spcPct val="125299"/>
              </a:lnSpc>
              <a:spcBef>
                <a:spcPts val="1295"/>
              </a:spcBef>
            </a:pPr>
            <a:r>
              <a:rPr dirty="0" sz="1400" spc="50">
                <a:solidFill>
                  <a:srgbClr val="1C2429"/>
                </a:solidFill>
                <a:latin typeface="Arial Unicode MS"/>
                <a:cs typeface="Arial Unicode MS"/>
              </a:rPr>
              <a:t>Наставничество </a:t>
            </a:r>
            <a:r>
              <a:rPr dirty="0" sz="1400" spc="55">
                <a:solidFill>
                  <a:srgbClr val="1C2429"/>
                </a:solidFill>
                <a:latin typeface="Microsoft Sans Serif"/>
                <a:cs typeface="Microsoft Sans Serif"/>
              </a:rPr>
              <a:t>(</a:t>
            </a:r>
            <a:r>
              <a:rPr dirty="0" sz="1400" spc="55">
                <a:solidFill>
                  <a:srgbClr val="1C2429"/>
                </a:solidFill>
                <a:latin typeface="Arial Unicode MS"/>
                <a:cs typeface="Arial Unicode MS"/>
              </a:rPr>
              <a:t>руководство  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профессиональными </a:t>
            </a:r>
            <a:r>
              <a:rPr dirty="0" sz="1400" spc="80">
                <a:solidFill>
                  <a:srgbClr val="1C2429"/>
                </a:solidFill>
                <a:latin typeface="Arial Unicode MS"/>
                <a:cs typeface="Arial Unicode MS"/>
              </a:rPr>
              <a:t>пробами  </a:t>
            </a:r>
            <a:r>
              <a:rPr dirty="0" sz="1400" spc="55">
                <a:solidFill>
                  <a:srgbClr val="1C2429"/>
                </a:solidFill>
                <a:latin typeface="Arial Unicode MS"/>
                <a:cs typeface="Arial Unicode MS"/>
              </a:rPr>
              <a:t>студийцев </a:t>
            </a:r>
            <a:r>
              <a:rPr dirty="0" sz="1400" spc="75">
                <a:solidFill>
                  <a:srgbClr val="1C2429"/>
                </a:solidFill>
                <a:latin typeface="Arial Unicode MS"/>
                <a:cs typeface="Arial Unicode MS"/>
              </a:rPr>
              <a:t>начального</a:t>
            </a:r>
            <a:r>
              <a:rPr dirty="0" sz="1400" spc="-10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400" spc="40">
                <a:solidFill>
                  <a:srgbClr val="1C2429"/>
                </a:solidFill>
                <a:latin typeface="Arial Unicode MS"/>
                <a:cs typeface="Arial Unicode MS"/>
              </a:rPr>
              <a:t>уровня</a:t>
            </a:r>
            <a:r>
              <a:rPr dirty="0" sz="1400" spc="40">
                <a:solidFill>
                  <a:srgbClr val="1C2429"/>
                </a:solidFill>
                <a:latin typeface="Microsoft Sans Serif"/>
                <a:cs typeface="Microsoft Sans Serif"/>
              </a:rPr>
              <a:t>).</a:t>
            </a:r>
            <a:endParaRPr sz="1400">
              <a:latin typeface="Microsoft Sans Serif"/>
              <a:cs typeface="Microsoft Sans Serif"/>
            </a:endParaRPr>
          </a:p>
          <a:p>
            <a:pPr algn="ctr" marL="290830" marR="281940">
              <a:lnSpc>
                <a:spcPct val="125299"/>
              </a:lnSpc>
            </a:pPr>
            <a:r>
              <a:rPr dirty="0" sz="1400" spc="50">
                <a:solidFill>
                  <a:srgbClr val="1C2429"/>
                </a:solidFill>
                <a:latin typeface="Arial Unicode MS"/>
                <a:cs typeface="Arial Unicode MS"/>
              </a:rPr>
              <a:t>Волонтерство </a:t>
            </a:r>
            <a:r>
              <a:rPr dirty="0" sz="1400" spc="55">
                <a:solidFill>
                  <a:srgbClr val="1C2429"/>
                </a:solidFill>
                <a:latin typeface="Microsoft Sans Serif"/>
                <a:cs typeface="Microsoft Sans Serif"/>
              </a:rPr>
              <a:t>(</a:t>
            </a:r>
            <a:r>
              <a:rPr dirty="0" sz="1400" spc="55">
                <a:solidFill>
                  <a:srgbClr val="1C2429"/>
                </a:solidFill>
                <a:latin typeface="Arial Unicode MS"/>
                <a:cs typeface="Arial Unicode MS"/>
              </a:rPr>
              <a:t>руководство  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профессиональными </a:t>
            </a:r>
            <a:r>
              <a:rPr dirty="0" sz="1400" spc="80">
                <a:solidFill>
                  <a:srgbClr val="1C2429"/>
                </a:solidFill>
                <a:latin typeface="Arial Unicode MS"/>
                <a:cs typeface="Arial Unicode MS"/>
              </a:rPr>
              <a:t>пробами  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сверстников в </a:t>
            </a:r>
            <a:r>
              <a:rPr dirty="0" sz="1400" spc="35">
                <a:solidFill>
                  <a:srgbClr val="1C2429"/>
                </a:solidFill>
                <a:latin typeface="Arial Unicode MS"/>
                <a:cs typeface="Arial Unicode MS"/>
              </a:rPr>
              <a:t>ходе</a:t>
            </a:r>
            <a:r>
              <a:rPr dirty="0" sz="1400" spc="-20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400" spc="75">
                <a:solidFill>
                  <a:srgbClr val="1C2429"/>
                </a:solidFill>
                <a:latin typeface="Arial Unicode MS"/>
                <a:cs typeface="Arial Unicode MS"/>
              </a:rPr>
              <a:t>профильной  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смены </a:t>
            </a:r>
            <a:r>
              <a:rPr dirty="0" sz="1400" spc="-65">
                <a:solidFill>
                  <a:srgbClr val="1C2429"/>
                </a:solidFill>
                <a:latin typeface="Microsoft Sans Serif"/>
                <a:cs typeface="Microsoft Sans Serif"/>
              </a:rPr>
              <a:t>«PRO-</a:t>
            </a:r>
            <a:r>
              <a:rPr dirty="0" sz="1400" spc="-65">
                <a:solidFill>
                  <a:srgbClr val="1C2429"/>
                </a:solidFill>
                <a:latin typeface="Arial Unicode MS"/>
                <a:cs typeface="Arial Unicode MS"/>
              </a:rPr>
              <a:t>атом</a:t>
            </a:r>
            <a:r>
              <a:rPr dirty="0" sz="1400" spc="-65">
                <a:solidFill>
                  <a:srgbClr val="1C2429"/>
                </a:solidFill>
                <a:latin typeface="Microsoft Sans Serif"/>
                <a:cs typeface="Microsoft Sans Serif"/>
              </a:rPr>
              <a:t>»,</a:t>
            </a:r>
            <a:r>
              <a:rPr dirty="0" sz="1400" spc="-85">
                <a:solidFill>
                  <a:srgbClr val="1C2429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80">
                <a:solidFill>
                  <a:srgbClr val="1C2429"/>
                </a:solidFill>
                <a:latin typeface="Arial Unicode MS"/>
                <a:cs typeface="Arial Unicode MS"/>
              </a:rPr>
              <a:t>компетенция</a:t>
            </a:r>
            <a:endParaRPr sz="1400">
              <a:latin typeface="Arial Unicode MS"/>
              <a:cs typeface="Arial Unicode MS"/>
            </a:endParaRPr>
          </a:p>
          <a:p>
            <a:pPr algn="ctr" marL="1270">
              <a:lnSpc>
                <a:spcPct val="100000"/>
              </a:lnSpc>
              <a:spcBef>
                <a:spcPts val="425"/>
              </a:spcBef>
            </a:pPr>
            <a:r>
              <a:rPr dirty="0" sz="1400" spc="60">
                <a:solidFill>
                  <a:srgbClr val="1C2429"/>
                </a:solidFill>
                <a:latin typeface="Microsoft Sans Serif"/>
                <a:cs typeface="Microsoft Sans Serif"/>
              </a:rPr>
              <a:t>«</a:t>
            </a:r>
            <a:r>
              <a:rPr dirty="0" sz="1400" spc="60">
                <a:solidFill>
                  <a:srgbClr val="1C2429"/>
                </a:solidFill>
                <a:latin typeface="Arial Unicode MS"/>
                <a:cs typeface="Arial Unicode MS"/>
              </a:rPr>
              <a:t>Мультимедийная</a:t>
            </a:r>
            <a:r>
              <a:rPr dirty="0" sz="1400" spc="-1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400" spc="40">
                <a:solidFill>
                  <a:srgbClr val="1C2429"/>
                </a:solidFill>
                <a:latin typeface="Arial Unicode MS"/>
                <a:cs typeface="Arial Unicode MS"/>
              </a:rPr>
              <a:t>журналистика</a:t>
            </a:r>
            <a:r>
              <a:rPr dirty="0" sz="1400" spc="40">
                <a:solidFill>
                  <a:srgbClr val="1C2429"/>
                </a:solidFill>
                <a:latin typeface="Microsoft Sans Serif"/>
                <a:cs typeface="Microsoft Sans Serif"/>
              </a:rPr>
              <a:t>»).</a:t>
            </a:r>
            <a:endParaRPr sz="1400">
              <a:latin typeface="Microsoft Sans Serif"/>
              <a:cs typeface="Microsoft Sans Serif"/>
            </a:endParaRPr>
          </a:p>
          <a:p>
            <a:pPr algn="ctr" marL="273050" marR="264160">
              <a:lnSpc>
                <a:spcPct val="125299"/>
              </a:lnSpc>
            </a:pPr>
            <a:r>
              <a:rPr dirty="0" sz="1400" spc="70">
                <a:solidFill>
                  <a:srgbClr val="1C2429"/>
                </a:solidFill>
                <a:latin typeface="Arial Unicode MS"/>
                <a:cs typeface="Arial Unicode MS"/>
              </a:rPr>
              <a:t>Погружение </a:t>
            </a:r>
            <a:r>
              <a:rPr dirty="0" sz="1400" spc="290">
                <a:solidFill>
                  <a:srgbClr val="1C2429"/>
                </a:solidFill>
                <a:latin typeface="Microsoft Sans Serif"/>
                <a:cs typeface="Microsoft Sans Serif"/>
              </a:rPr>
              <a:t>– </a:t>
            </a:r>
            <a:r>
              <a:rPr dirty="0" sz="1400" spc="85">
                <a:solidFill>
                  <a:srgbClr val="1C2429"/>
                </a:solidFill>
                <a:latin typeface="Arial Unicode MS"/>
                <a:cs typeface="Arial Unicode MS"/>
              </a:rPr>
              <a:t>съемочный 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день  </a:t>
            </a:r>
            <a:r>
              <a:rPr dirty="0" sz="1400" spc="45">
                <a:solidFill>
                  <a:srgbClr val="1C2429"/>
                </a:solidFill>
                <a:latin typeface="Microsoft Sans Serif"/>
                <a:cs typeface="Microsoft Sans Serif"/>
              </a:rPr>
              <a:t>(</a:t>
            </a:r>
            <a:r>
              <a:rPr dirty="0" sz="1400" spc="45">
                <a:solidFill>
                  <a:srgbClr val="1C2429"/>
                </a:solidFill>
                <a:latin typeface="Arial Unicode MS"/>
                <a:cs typeface="Arial Unicode MS"/>
              </a:rPr>
              <a:t>создание </a:t>
            </a:r>
            <a:r>
              <a:rPr dirty="0" sz="1400" spc="60">
                <a:solidFill>
                  <a:srgbClr val="1C2429"/>
                </a:solidFill>
                <a:latin typeface="Arial Unicode MS"/>
                <a:cs typeface="Arial Unicode MS"/>
              </a:rPr>
              <a:t>сюжета</a:t>
            </a:r>
            <a:r>
              <a:rPr dirty="0" sz="1400" spc="60">
                <a:solidFill>
                  <a:srgbClr val="1C2429"/>
                </a:solidFill>
                <a:latin typeface="Microsoft Sans Serif"/>
                <a:cs typeface="Microsoft Sans Serif"/>
              </a:rPr>
              <a:t>/ </a:t>
            </a:r>
            <a:r>
              <a:rPr dirty="0" sz="1400" spc="35">
                <a:solidFill>
                  <a:srgbClr val="1C2429"/>
                </a:solidFill>
                <a:latin typeface="Arial Unicode MS"/>
                <a:cs typeface="Arial Unicode MS"/>
              </a:rPr>
              <a:t>ряда</a:t>
            </a:r>
            <a:r>
              <a:rPr dirty="0" sz="1400" spc="-20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сюжетов  </a:t>
            </a:r>
            <a:r>
              <a:rPr dirty="0" sz="1400" spc="70">
                <a:solidFill>
                  <a:srgbClr val="1C2429"/>
                </a:solidFill>
                <a:latin typeface="Arial Unicode MS"/>
                <a:cs typeface="Arial Unicode MS"/>
              </a:rPr>
              <a:t>на </a:t>
            </a:r>
            <a:r>
              <a:rPr dirty="0" sz="1400" spc="20">
                <a:solidFill>
                  <a:srgbClr val="1C2429"/>
                </a:solidFill>
                <a:latin typeface="Arial Unicode MS"/>
                <a:cs typeface="Arial Unicode MS"/>
              </a:rPr>
              <a:t>выезде</a:t>
            </a:r>
            <a:r>
              <a:rPr dirty="0" sz="1400" spc="20">
                <a:solidFill>
                  <a:srgbClr val="1C2429"/>
                </a:solidFill>
                <a:latin typeface="Microsoft Sans Serif"/>
                <a:cs typeface="Microsoft Sans Serif"/>
              </a:rPr>
              <a:t>). </a:t>
            </a:r>
            <a:r>
              <a:rPr dirty="0" sz="1400" spc="50">
                <a:solidFill>
                  <a:srgbClr val="1C2429"/>
                </a:solidFill>
                <a:latin typeface="Arial Unicode MS"/>
                <a:cs typeface="Arial Unicode MS"/>
              </a:rPr>
              <a:t>Деятельность </a:t>
            </a:r>
            <a:r>
              <a:rPr dirty="0" sz="1400" spc="95">
                <a:solidFill>
                  <a:srgbClr val="1C2429"/>
                </a:solidFill>
                <a:latin typeface="Arial Unicode MS"/>
                <a:cs typeface="Arial Unicode MS"/>
              </a:rPr>
              <a:t>по  </a:t>
            </a:r>
            <a:r>
              <a:rPr dirty="0" sz="1400" spc="55">
                <a:solidFill>
                  <a:srgbClr val="1C2429"/>
                </a:solidFill>
                <a:latin typeface="Arial Unicode MS"/>
                <a:cs typeface="Arial Unicode MS"/>
              </a:rPr>
              <a:t>собственному</a:t>
            </a:r>
            <a:r>
              <a:rPr dirty="0" sz="1400" spc="-1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1C2429"/>
                </a:solidFill>
                <a:latin typeface="Arial Unicode MS"/>
                <a:cs typeface="Arial Unicode MS"/>
              </a:rPr>
              <a:t>замыслу</a:t>
            </a:r>
            <a:r>
              <a:rPr dirty="0" sz="1400" spc="25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18675" y="2265032"/>
            <a:ext cx="3035935" cy="3921125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algn="ctr" marL="40640">
              <a:lnSpc>
                <a:spcPct val="100000"/>
              </a:lnSpc>
              <a:spcBef>
                <a:spcPts val="670"/>
              </a:spcBef>
            </a:pPr>
            <a:r>
              <a:rPr dirty="0" sz="1900" spc="85">
                <a:solidFill>
                  <a:srgbClr val="1C2429"/>
                </a:solidFill>
                <a:latin typeface="Arial Unicode MS"/>
                <a:cs typeface="Arial Unicode MS"/>
              </a:rPr>
              <a:t>СРЕДНИЙ</a:t>
            </a:r>
            <a:endParaRPr sz="1900">
              <a:latin typeface="Arial Unicode MS"/>
              <a:cs typeface="Arial Unicode MS"/>
            </a:endParaRPr>
          </a:p>
          <a:p>
            <a:pPr algn="ctr" marL="453390" marR="405130">
              <a:lnSpc>
                <a:spcPct val="125299"/>
              </a:lnSpc>
              <a:spcBef>
                <a:spcPts val="1300"/>
              </a:spcBef>
            </a:pPr>
            <a:r>
              <a:rPr dirty="0" sz="1400" spc="45">
                <a:solidFill>
                  <a:srgbClr val="1C2429"/>
                </a:solidFill>
                <a:latin typeface="Arial Unicode MS"/>
                <a:cs typeface="Arial Unicode MS"/>
              </a:rPr>
              <a:t>Экскурсия </a:t>
            </a:r>
            <a:r>
              <a:rPr dirty="0" sz="1400" spc="70">
                <a:solidFill>
                  <a:srgbClr val="1C2429"/>
                </a:solidFill>
                <a:latin typeface="Arial Unicode MS"/>
                <a:cs typeface="Arial Unicode MS"/>
              </a:rPr>
              <a:t>на</a:t>
            </a:r>
            <a:r>
              <a:rPr dirty="0" sz="1400" spc="-12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400" spc="50">
                <a:solidFill>
                  <a:srgbClr val="1C2429"/>
                </a:solidFill>
                <a:latin typeface="Arial Unicode MS"/>
                <a:cs typeface="Arial Unicode MS"/>
              </a:rPr>
              <a:t>областную  </a:t>
            </a:r>
            <a:r>
              <a:rPr dirty="0" sz="1400" spc="25">
                <a:solidFill>
                  <a:srgbClr val="1C2429"/>
                </a:solidFill>
                <a:latin typeface="Arial Unicode MS"/>
                <a:cs typeface="Arial Unicode MS"/>
              </a:rPr>
              <a:t>телестудию</a:t>
            </a:r>
            <a:r>
              <a:rPr dirty="0" sz="1400" spc="25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  <a:p>
            <a:pPr algn="ctr" marL="325120" marR="276860" indent="-635">
              <a:lnSpc>
                <a:spcPct val="125299"/>
              </a:lnSpc>
            </a:pPr>
            <a:r>
              <a:rPr dirty="0" sz="1400" spc="35">
                <a:solidFill>
                  <a:srgbClr val="1C2429"/>
                </a:solidFill>
                <a:latin typeface="Arial Unicode MS"/>
                <a:cs typeface="Arial Unicode MS"/>
              </a:rPr>
              <a:t>Самостоятельная  </a:t>
            </a:r>
            <a:r>
              <a:rPr dirty="0" sz="1400" spc="50">
                <a:solidFill>
                  <a:srgbClr val="1C2429"/>
                </a:solidFill>
                <a:latin typeface="Arial Unicode MS"/>
                <a:cs typeface="Arial Unicode MS"/>
              </a:rPr>
              <a:t>профессиональная </a:t>
            </a:r>
            <a:r>
              <a:rPr dirty="0" sz="1400" spc="70">
                <a:solidFill>
                  <a:srgbClr val="1C2429"/>
                </a:solidFill>
                <a:latin typeface="Arial Unicode MS"/>
                <a:cs typeface="Arial Unicode MS"/>
              </a:rPr>
              <a:t>проба  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под наблюдением  </a:t>
            </a:r>
            <a:r>
              <a:rPr dirty="0" sz="1400" spc="45">
                <a:solidFill>
                  <a:srgbClr val="1C2429"/>
                </a:solidFill>
                <a:latin typeface="Microsoft Sans Serif"/>
                <a:cs typeface="Microsoft Sans Serif"/>
              </a:rPr>
              <a:t>(</a:t>
            </a:r>
            <a:r>
              <a:rPr dirty="0" sz="1400" spc="45">
                <a:solidFill>
                  <a:srgbClr val="1C2429"/>
                </a:solidFill>
                <a:latin typeface="Arial Unicode MS"/>
                <a:cs typeface="Arial Unicode MS"/>
              </a:rPr>
              <a:t>оказывается</a:t>
            </a:r>
            <a:r>
              <a:rPr dirty="0" sz="1400" spc="-5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400" spc="60">
                <a:solidFill>
                  <a:srgbClr val="1C2429"/>
                </a:solidFill>
                <a:latin typeface="Arial Unicode MS"/>
                <a:cs typeface="Arial Unicode MS"/>
              </a:rPr>
              <a:t>необходимая  помощь</a:t>
            </a:r>
            <a:r>
              <a:rPr dirty="0" sz="1400" spc="60">
                <a:solidFill>
                  <a:srgbClr val="1C2429"/>
                </a:solidFill>
                <a:latin typeface="Microsoft Sans Serif"/>
                <a:cs typeface="Microsoft Sans Serif"/>
              </a:rPr>
              <a:t>).</a:t>
            </a:r>
            <a:endParaRPr sz="1400">
              <a:latin typeface="Microsoft Sans Serif"/>
              <a:cs typeface="Microsoft Sans Serif"/>
            </a:endParaRPr>
          </a:p>
          <a:p>
            <a:pPr algn="ctr" marL="373380" marR="324485">
              <a:lnSpc>
                <a:spcPct val="125299"/>
              </a:lnSpc>
            </a:pPr>
            <a:r>
              <a:rPr dirty="0" sz="1400" spc="70">
                <a:solidFill>
                  <a:srgbClr val="1C2429"/>
                </a:solidFill>
                <a:latin typeface="Arial Unicode MS"/>
                <a:cs typeface="Arial Unicode MS"/>
              </a:rPr>
              <a:t>Погружение </a:t>
            </a:r>
            <a:r>
              <a:rPr dirty="0" sz="1400" spc="290">
                <a:solidFill>
                  <a:srgbClr val="1C2429"/>
                </a:solidFill>
                <a:latin typeface="Microsoft Sans Serif"/>
                <a:cs typeface="Microsoft Sans Serif"/>
              </a:rPr>
              <a:t>–</a:t>
            </a:r>
            <a:r>
              <a:rPr dirty="0" sz="1400" spc="-100">
                <a:solidFill>
                  <a:srgbClr val="1C2429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стажировка  </a:t>
            </a:r>
            <a:r>
              <a:rPr dirty="0" sz="1400" spc="45">
                <a:solidFill>
                  <a:srgbClr val="1C2429"/>
                </a:solidFill>
                <a:latin typeface="Microsoft Sans Serif"/>
                <a:cs typeface="Microsoft Sans Serif"/>
              </a:rPr>
              <a:t>(</a:t>
            </a:r>
            <a:r>
              <a:rPr dirty="0" sz="1400" spc="45">
                <a:solidFill>
                  <a:srgbClr val="1C2429"/>
                </a:solidFill>
                <a:latin typeface="Arial Unicode MS"/>
                <a:cs typeface="Arial Unicode MS"/>
              </a:rPr>
              <a:t>создание </a:t>
            </a:r>
            <a:r>
              <a:rPr dirty="0" sz="1400" spc="50">
                <a:solidFill>
                  <a:srgbClr val="1C2429"/>
                </a:solidFill>
                <a:latin typeface="Arial Unicode MS"/>
                <a:cs typeface="Arial Unicode MS"/>
              </a:rPr>
              <a:t>сюжета 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в </a:t>
            </a:r>
            <a:r>
              <a:rPr dirty="0" sz="1400" spc="70">
                <a:solidFill>
                  <a:srgbClr val="1C2429"/>
                </a:solidFill>
                <a:latin typeface="Arial Unicode MS"/>
                <a:cs typeface="Arial Unicode MS"/>
              </a:rPr>
              <a:t>паре</a:t>
            </a:r>
            <a:r>
              <a:rPr dirty="0" sz="1400" spc="70">
                <a:solidFill>
                  <a:srgbClr val="1C2429"/>
                </a:solidFill>
                <a:latin typeface="Microsoft Sans Serif"/>
                <a:cs typeface="Microsoft Sans Serif"/>
              </a:rPr>
              <a:t>/  </a:t>
            </a:r>
            <a:r>
              <a:rPr dirty="0" sz="1400" spc="75">
                <a:solidFill>
                  <a:srgbClr val="1C2429"/>
                </a:solidFill>
                <a:latin typeface="Arial Unicode MS"/>
                <a:cs typeface="Arial Unicode MS"/>
              </a:rPr>
              <a:t>группе </a:t>
            </a:r>
            <a:r>
              <a:rPr dirty="0" sz="1400" spc="25">
                <a:solidFill>
                  <a:srgbClr val="1C2429"/>
                </a:solidFill>
                <a:latin typeface="Arial Unicode MS"/>
                <a:cs typeface="Arial Unicode MS"/>
              </a:rPr>
              <a:t>со </a:t>
            </a:r>
            <a:r>
              <a:rPr dirty="0" sz="1400" spc="65">
                <a:solidFill>
                  <a:srgbClr val="1C2429"/>
                </a:solidFill>
                <a:latin typeface="Arial Unicode MS"/>
                <a:cs typeface="Arial Unicode MS"/>
              </a:rPr>
              <a:t>студийцами  </a:t>
            </a:r>
            <a:r>
              <a:rPr dirty="0" sz="1400" spc="70">
                <a:solidFill>
                  <a:srgbClr val="1C2429"/>
                </a:solidFill>
                <a:latin typeface="Arial Unicode MS"/>
                <a:cs typeface="Arial Unicode MS"/>
              </a:rPr>
              <a:t>разных</a:t>
            </a:r>
            <a:r>
              <a:rPr dirty="0" sz="1400" spc="-1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400" spc="45">
                <a:solidFill>
                  <a:srgbClr val="1C2429"/>
                </a:solidFill>
                <a:latin typeface="Arial Unicode MS"/>
                <a:cs typeface="Arial Unicode MS"/>
              </a:rPr>
              <a:t>уровней</a:t>
            </a:r>
            <a:r>
              <a:rPr dirty="0" sz="1400" spc="45">
                <a:solidFill>
                  <a:srgbClr val="1C2429"/>
                </a:solidFill>
                <a:latin typeface="Microsoft Sans Serif"/>
                <a:cs typeface="Microsoft Sans Serif"/>
              </a:rPr>
              <a:t>).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33750" y="1488396"/>
            <a:ext cx="4826000" cy="54229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250"/>
              <a:t>Уровни</a:t>
            </a:r>
            <a:r>
              <a:rPr dirty="0" spc="155"/>
              <a:t> </a:t>
            </a:r>
            <a:r>
              <a:rPr dirty="0" spc="280"/>
              <a:t>компетенции</a:t>
            </a:r>
          </a:p>
        </p:txBody>
      </p:sp>
      <p:sp>
        <p:nvSpPr>
          <p:cNvPr id="9" name="object 9"/>
          <p:cNvSpPr/>
          <p:nvPr/>
        </p:nvSpPr>
        <p:spPr>
          <a:xfrm>
            <a:off x="3509607" y="2752267"/>
            <a:ext cx="540385" cy="2245995"/>
          </a:xfrm>
          <a:custGeom>
            <a:avLst/>
            <a:gdLst/>
            <a:ahLst/>
            <a:cxnLst/>
            <a:rect l="l" t="t" r="r" b="b"/>
            <a:pathLst>
              <a:path w="540385" h="2245995">
                <a:moveTo>
                  <a:pt x="196596" y="2054377"/>
                </a:moveTo>
                <a:lnTo>
                  <a:pt x="0" y="1862836"/>
                </a:lnTo>
                <a:lnTo>
                  <a:pt x="0" y="2245906"/>
                </a:lnTo>
                <a:lnTo>
                  <a:pt x="196596" y="2054377"/>
                </a:lnTo>
                <a:close/>
              </a:path>
              <a:path w="540385" h="2245995">
                <a:moveTo>
                  <a:pt x="196596" y="191528"/>
                </a:moveTo>
                <a:lnTo>
                  <a:pt x="0" y="0"/>
                </a:lnTo>
                <a:lnTo>
                  <a:pt x="0" y="383070"/>
                </a:lnTo>
                <a:lnTo>
                  <a:pt x="196596" y="191528"/>
                </a:lnTo>
                <a:close/>
              </a:path>
              <a:path w="540385" h="2245995">
                <a:moveTo>
                  <a:pt x="539838" y="763562"/>
                </a:moveTo>
                <a:lnTo>
                  <a:pt x="343230" y="572020"/>
                </a:lnTo>
                <a:lnTo>
                  <a:pt x="343230" y="955103"/>
                </a:lnTo>
                <a:lnTo>
                  <a:pt x="539838" y="763562"/>
                </a:lnTo>
                <a:close/>
              </a:path>
            </a:pathLst>
          </a:custGeom>
          <a:solidFill>
            <a:srgbClr val="F6BB5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6512" y="2821165"/>
            <a:ext cx="242570" cy="242570"/>
          </a:xfrm>
          <a:custGeom>
            <a:avLst/>
            <a:gdLst/>
            <a:ahLst/>
            <a:cxnLst/>
            <a:rect l="l" t="t" r="r" b="b"/>
            <a:pathLst>
              <a:path w="242570" h="242569">
                <a:moveTo>
                  <a:pt x="242476" y="242476"/>
                </a:moveTo>
                <a:lnTo>
                  <a:pt x="242476" y="0"/>
                </a:lnTo>
                <a:lnTo>
                  <a:pt x="0" y="0"/>
                </a:lnTo>
                <a:lnTo>
                  <a:pt x="0" y="242476"/>
                </a:lnTo>
                <a:lnTo>
                  <a:pt x="242476" y="242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5297" y="3393198"/>
            <a:ext cx="242570" cy="242570"/>
          </a:xfrm>
          <a:custGeom>
            <a:avLst/>
            <a:gdLst/>
            <a:ahLst/>
            <a:cxnLst/>
            <a:rect l="l" t="t" r="r" b="b"/>
            <a:pathLst>
              <a:path w="242569" h="242570">
                <a:moveTo>
                  <a:pt x="242470" y="242476"/>
                </a:moveTo>
                <a:lnTo>
                  <a:pt x="242470" y="0"/>
                </a:lnTo>
                <a:lnTo>
                  <a:pt x="0" y="0"/>
                </a:lnTo>
                <a:lnTo>
                  <a:pt x="0" y="242476"/>
                </a:lnTo>
                <a:lnTo>
                  <a:pt x="242470" y="242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81431" y="4491228"/>
            <a:ext cx="242570" cy="242570"/>
          </a:xfrm>
          <a:custGeom>
            <a:avLst/>
            <a:gdLst/>
            <a:ahLst/>
            <a:cxnLst/>
            <a:rect l="l" t="t" r="r" b="b"/>
            <a:pathLst>
              <a:path w="242569" h="242570">
                <a:moveTo>
                  <a:pt x="242470" y="242476"/>
                </a:moveTo>
                <a:lnTo>
                  <a:pt x="242470" y="0"/>
                </a:lnTo>
                <a:lnTo>
                  <a:pt x="0" y="0"/>
                </a:lnTo>
                <a:lnTo>
                  <a:pt x="0" y="242476"/>
                </a:lnTo>
                <a:lnTo>
                  <a:pt x="242470" y="242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864032" y="2890088"/>
            <a:ext cx="242570" cy="242570"/>
          </a:xfrm>
          <a:custGeom>
            <a:avLst/>
            <a:gdLst/>
            <a:ahLst/>
            <a:cxnLst/>
            <a:rect l="l" t="t" r="r" b="b"/>
            <a:pathLst>
              <a:path w="242570" h="242569">
                <a:moveTo>
                  <a:pt x="242476" y="242476"/>
                </a:moveTo>
                <a:lnTo>
                  <a:pt x="242476" y="0"/>
                </a:lnTo>
                <a:lnTo>
                  <a:pt x="0" y="0"/>
                </a:lnTo>
                <a:lnTo>
                  <a:pt x="0" y="242476"/>
                </a:lnTo>
                <a:lnTo>
                  <a:pt x="242476" y="242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924344" y="3709847"/>
            <a:ext cx="242570" cy="242570"/>
          </a:xfrm>
          <a:custGeom>
            <a:avLst/>
            <a:gdLst/>
            <a:ahLst/>
            <a:cxnLst/>
            <a:rect l="l" t="t" r="r" b="b"/>
            <a:pathLst>
              <a:path w="242570" h="242570">
                <a:moveTo>
                  <a:pt x="242470" y="242476"/>
                </a:moveTo>
                <a:lnTo>
                  <a:pt x="242470" y="0"/>
                </a:lnTo>
                <a:lnTo>
                  <a:pt x="0" y="0"/>
                </a:lnTo>
                <a:lnTo>
                  <a:pt x="0" y="242476"/>
                </a:lnTo>
                <a:lnTo>
                  <a:pt x="242470" y="242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800481" y="5000662"/>
            <a:ext cx="242570" cy="242570"/>
          </a:xfrm>
          <a:custGeom>
            <a:avLst/>
            <a:gdLst/>
            <a:ahLst/>
            <a:cxnLst/>
            <a:rect l="l" t="t" r="r" b="b"/>
            <a:pathLst>
              <a:path w="242570" h="242570">
                <a:moveTo>
                  <a:pt x="242440" y="242476"/>
                </a:moveTo>
                <a:lnTo>
                  <a:pt x="242440" y="0"/>
                </a:lnTo>
                <a:lnTo>
                  <a:pt x="0" y="0"/>
                </a:lnTo>
                <a:lnTo>
                  <a:pt x="0" y="242476"/>
                </a:lnTo>
                <a:lnTo>
                  <a:pt x="242440" y="242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0731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rgbClr val="FDD05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657199" y="3209671"/>
            <a:ext cx="1743710" cy="1639570"/>
            <a:chOff x="657199" y="3209671"/>
            <a:chExt cx="1743710" cy="1639570"/>
          </a:xfrm>
        </p:grpSpPr>
        <p:sp>
          <p:nvSpPr>
            <p:cNvPr id="4" name="object 4"/>
            <p:cNvSpPr/>
            <p:nvPr/>
          </p:nvSpPr>
          <p:spPr>
            <a:xfrm>
              <a:off x="657199" y="3209670"/>
              <a:ext cx="1743710" cy="1639570"/>
            </a:xfrm>
            <a:custGeom>
              <a:avLst/>
              <a:gdLst/>
              <a:ahLst/>
              <a:cxnLst/>
              <a:rect l="l" t="t" r="r" b="b"/>
              <a:pathLst>
                <a:path w="1743710" h="1639570">
                  <a:moveTo>
                    <a:pt x="1743240" y="0"/>
                  </a:moveTo>
                  <a:lnTo>
                    <a:pt x="0" y="0"/>
                  </a:lnTo>
                  <a:lnTo>
                    <a:pt x="0" y="1459204"/>
                  </a:lnTo>
                  <a:lnTo>
                    <a:pt x="692251" y="1459204"/>
                  </a:lnTo>
                  <a:lnTo>
                    <a:pt x="872324" y="1639265"/>
                  </a:lnTo>
                  <a:lnTo>
                    <a:pt x="1052385" y="1459204"/>
                  </a:lnTo>
                  <a:lnTo>
                    <a:pt x="1743240" y="1459204"/>
                  </a:lnTo>
                  <a:lnTo>
                    <a:pt x="1743240" y="0"/>
                  </a:lnTo>
                  <a:close/>
                </a:path>
              </a:pathLst>
            </a:custGeom>
            <a:solidFill>
              <a:srgbClr val="1C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51554" y="3335553"/>
              <a:ext cx="1157605" cy="1157605"/>
            </a:xfrm>
            <a:custGeom>
              <a:avLst/>
              <a:gdLst/>
              <a:ahLst/>
              <a:cxnLst/>
              <a:rect l="l" t="t" r="r" b="b"/>
              <a:pathLst>
                <a:path w="1157605" h="1157604">
                  <a:moveTo>
                    <a:pt x="1157096" y="578546"/>
                  </a:moveTo>
                  <a:lnTo>
                    <a:pt x="1147756" y="530555"/>
                  </a:lnTo>
                  <a:lnTo>
                    <a:pt x="1119739" y="488353"/>
                  </a:lnTo>
                  <a:lnTo>
                    <a:pt x="668723" y="37376"/>
                  </a:lnTo>
                  <a:lnTo>
                    <a:pt x="626530" y="9344"/>
                  </a:lnTo>
                  <a:lnTo>
                    <a:pt x="578533" y="0"/>
                  </a:lnTo>
                  <a:lnTo>
                    <a:pt x="530533" y="9344"/>
                  </a:lnTo>
                  <a:lnTo>
                    <a:pt x="488333" y="37376"/>
                  </a:lnTo>
                  <a:lnTo>
                    <a:pt x="37378" y="488353"/>
                  </a:lnTo>
                  <a:lnTo>
                    <a:pt x="9344" y="530560"/>
                  </a:lnTo>
                  <a:lnTo>
                    <a:pt x="0" y="578561"/>
                  </a:lnTo>
                  <a:lnTo>
                    <a:pt x="9344" y="626552"/>
                  </a:lnTo>
                  <a:lnTo>
                    <a:pt x="37378" y="668731"/>
                  </a:lnTo>
                  <a:lnTo>
                    <a:pt x="488358" y="1119733"/>
                  </a:lnTo>
                  <a:lnTo>
                    <a:pt x="530566" y="1147737"/>
                  </a:lnTo>
                  <a:lnTo>
                    <a:pt x="578569" y="1157071"/>
                  </a:lnTo>
                  <a:lnTo>
                    <a:pt x="626568" y="1147737"/>
                  </a:lnTo>
                  <a:lnTo>
                    <a:pt x="668762" y="1119733"/>
                  </a:lnTo>
                  <a:lnTo>
                    <a:pt x="1119739" y="668731"/>
                  </a:lnTo>
                  <a:lnTo>
                    <a:pt x="1147756" y="626536"/>
                  </a:lnTo>
                  <a:lnTo>
                    <a:pt x="1157096" y="578546"/>
                  </a:lnTo>
                  <a:close/>
                </a:path>
              </a:pathLst>
            </a:custGeom>
            <a:solidFill>
              <a:srgbClr val="FFCC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24302" y="3408303"/>
              <a:ext cx="1012190" cy="1012190"/>
            </a:xfrm>
            <a:custGeom>
              <a:avLst/>
              <a:gdLst/>
              <a:ahLst/>
              <a:cxnLst/>
              <a:rect l="l" t="t" r="r" b="b"/>
              <a:pathLst>
                <a:path w="1012189" h="1012189">
                  <a:moveTo>
                    <a:pt x="1011609" y="505818"/>
                  </a:moveTo>
                  <a:lnTo>
                    <a:pt x="991530" y="457258"/>
                  </a:lnTo>
                  <a:lnTo>
                    <a:pt x="554358" y="20150"/>
                  </a:lnTo>
                  <a:lnTo>
                    <a:pt x="505798" y="0"/>
                  </a:lnTo>
                  <a:lnTo>
                    <a:pt x="479962" y="5047"/>
                  </a:lnTo>
                  <a:lnTo>
                    <a:pt x="457267" y="20150"/>
                  </a:lnTo>
                  <a:lnTo>
                    <a:pt x="20143" y="457258"/>
                  </a:lnTo>
                  <a:lnTo>
                    <a:pt x="5035" y="479953"/>
                  </a:lnTo>
                  <a:lnTo>
                    <a:pt x="0" y="505790"/>
                  </a:lnTo>
                  <a:lnTo>
                    <a:pt x="5035" y="531634"/>
                  </a:lnTo>
                  <a:lnTo>
                    <a:pt x="20143" y="554350"/>
                  </a:lnTo>
                  <a:lnTo>
                    <a:pt x="457267" y="991497"/>
                  </a:lnTo>
                  <a:lnTo>
                    <a:pt x="479981" y="1006581"/>
                  </a:lnTo>
                  <a:lnTo>
                    <a:pt x="505822" y="1011599"/>
                  </a:lnTo>
                  <a:lnTo>
                    <a:pt x="531658" y="1006566"/>
                  </a:lnTo>
                  <a:lnTo>
                    <a:pt x="554358" y="991497"/>
                  </a:lnTo>
                  <a:lnTo>
                    <a:pt x="991530" y="554350"/>
                  </a:lnTo>
                  <a:lnTo>
                    <a:pt x="1006589" y="531655"/>
                  </a:lnTo>
                  <a:lnTo>
                    <a:pt x="1011609" y="5058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07209" y="3491201"/>
              <a:ext cx="845819" cy="846455"/>
            </a:xfrm>
            <a:custGeom>
              <a:avLst/>
              <a:gdLst/>
              <a:ahLst/>
              <a:cxnLst/>
              <a:rect l="l" t="t" r="r" b="b"/>
              <a:pathLst>
                <a:path w="845819" h="846454">
                  <a:moveTo>
                    <a:pt x="845815" y="422916"/>
                  </a:moveTo>
                  <a:lnTo>
                    <a:pt x="447168" y="10048"/>
                  </a:lnTo>
                  <a:lnTo>
                    <a:pt x="422929" y="0"/>
                  </a:lnTo>
                  <a:lnTo>
                    <a:pt x="410012" y="2512"/>
                  </a:lnTo>
                  <a:lnTo>
                    <a:pt x="398642" y="10048"/>
                  </a:lnTo>
                  <a:lnTo>
                    <a:pt x="10047" y="398643"/>
                  </a:lnTo>
                  <a:lnTo>
                    <a:pt x="2504" y="409979"/>
                  </a:lnTo>
                  <a:lnTo>
                    <a:pt x="0" y="422887"/>
                  </a:lnTo>
                  <a:lnTo>
                    <a:pt x="2519" y="435805"/>
                  </a:lnTo>
                  <a:lnTo>
                    <a:pt x="10047" y="447170"/>
                  </a:lnTo>
                  <a:lnTo>
                    <a:pt x="398642" y="835739"/>
                  </a:lnTo>
                  <a:lnTo>
                    <a:pt x="410012" y="843310"/>
                  </a:lnTo>
                  <a:lnTo>
                    <a:pt x="422895" y="845826"/>
                  </a:lnTo>
                  <a:lnTo>
                    <a:pt x="435834" y="843291"/>
                  </a:lnTo>
                  <a:lnTo>
                    <a:pt x="447168" y="835739"/>
                  </a:lnTo>
                  <a:lnTo>
                    <a:pt x="835737" y="447170"/>
                  </a:lnTo>
                  <a:lnTo>
                    <a:pt x="843292" y="435830"/>
                  </a:lnTo>
                  <a:lnTo>
                    <a:pt x="845815" y="422916"/>
                  </a:lnTo>
                  <a:close/>
                </a:path>
              </a:pathLst>
            </a:custGeom>
            <a:solidFill>
              <a:srgbClr val="FFCC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237166" y="3653459"/>
              <a:ext cx="586740" cy="488950"/>
            </a:xfrm>
            <a:custGeom>
              <a:avLst/>
              <a:gdLst/>
              <a:ahLst/>
              <a:cxnLst/>
              <a:rect l="l" t="t" r="r" b="b"/>
              <a:pathLst>
                <a:path w="586739" h="488950">
                  <a:moveTo>
                    <a:pt x="124717" y="466494"/>
                  </a:moveTo>
                  <a:lnTo>
                    <a:pt x="124717" y="215760"/>
                  </a:lnTo>
                  <a:lnTo>
                    <a:pt x="12711" y="299732"/>
                  </a:lnTo>
                  <a:lnTo>
                    <a:pt x="4095" y="309389"/>
                  </a:lnTo>
                  <a:lnTo>
                    <a:pt x="0" y="321187"/>
                  </a:lnTo>
                  <a:lnTo>
                    <a:pt x="630" y="333660"/>
                  </a:lnTo>
                  <a:lnTo>
                    <a:pt x="32297" y="358394"/>
                  </a:lnTo>
                  <a:lnTo>
                    <a:pt x="108334" y="309448"/>
                  </a:lnTo>
                  <a:lnTo>
                    <a:pt x="108334" y="484880"/>
                  </a:lnTo>
                  <a:lnTo>
                    <a:pt x="112703" y="482693"/>
                  </a:lnTo>
                  <a:lnTo>
                    <a:pt x="119915" y="475675"/>
                  </a:lnTo>
                  <a:lnTo>
                    <a:pt x="124717" y="466494"/>
                  </a:lnTo>
                  <a:close/>
                </a:path>
                <a:path w="586739" h="488950">
                  <a:moveTo>
                    <a:pt x="108334" y="484880"/>
                  </a:moveTo>
                  <a:lnTo>
                    <a:pt x="108334" y="309448"/>
                  </a:lnTo>
                  <a:lnTo>
                    <a:pt x="62868" y="445846"/>
                  </a:lnTo>
                  <a:lnTo>
                    <a:pt x="61294" y="458684"/>
                  </a:lnTo>
                  <a:lnTo>
                    <a:pt x="64643" y="470725"/>
                  </a:lnTo>
                  <a:lnTo>
                    <a:pt x="72255" y="480632"/>
                  </a:lnTo>
                  <a:lnTo>
                    <a:pt x="83468" y="487070"/>
                  </a:lnTo>
                  <a:lnTo>
                    <a:pt x="86922" y="488175"/>
                  </a:lnTo>
                  <a:lnTo>
                    <a:pt x="90427" y="488721"/>
                  </a:lnTo>
                  <a:lnTo>
                    <a:pt x="93844" y="488721"/>
                  </a:lnTo>
                  <a:lnTo>
                    <a:pt x="103787" y="487157"/>
                  </a:lnTo>
                  <a:lnTo>
                    <a:pt x="108334" y="484880"/>
                  </a:lnTo>
                  <a:close/>
                </a:path>
                <a:path w="586739" h="488950">
                  <a:moveTo>
                    <a:pt x="227778" y="162915"/>
                  </a:moveTo>
                  <a:lnTo>
                    <a:pt x="222656" y="137551"/>
                  </a:lnTo>
                  <a:lnTo>
                    <a:pt x="208690" y="116828"/>
                  </a:lnTo>
                  <a:lnTo>
                    <a:pt x="187980" y="102852"/>
                  </a:lnTo>
                  <a:lnTo>
                    <a:pt x="162627" y="97726"/>
                  </a:lnTo>
                  <a:lnTo>
                    <a:pt x="137270" y="102852"/>
                  </a:lnTo>
                  <a:lnTo>
                    <a:pt x="116551" y="116828"/>
                  </a:lnTo>
                  <a:lnTo>
                    <a:pt x="102577" y="137551"/>
                  </a:lnTo>
                  <a:lnTo>
                    <a:pt x="97451" y="162915"/>
                  </a:lnTo>
                  <a:lnTo>
                    <a:pt x="99398" y="178691"/>
                  </a:lnTo>
                  <a:lnTo>
                    <a:pt x="104917" y="193062"/>
                  </a:lnTo>
                  <a:lnTo>
                    <a:pt x="113519" y="205570"/>
                  </a:lnTo>
                  <a:lnTo>
                    <a:pt x="124717" y="215760"/>
                  </a:lnTo>
                  <a:lnTo>
                    <a:pt x="124717" y="466494"/>
                  </a:lnTo>
                  <a:lnTo>
                    <a:pt x="159846" y="361175"/>
                  </a:lnTo>
                  <a:lnTo>
                    <a:pt x="196892" y="466397"/>
                  </a:lnTo>
                  <a:lnTo>
                    <a:pt x="196892" y="270179"/>
                  </a:lnTo>
                  <a:lnTo>
                    <a:pt x="210722" y="273642"/>
                  </a:lnTo>
                  <a:lnTo>
                    <a:pt x="210722" y="206502"/>
                  </a:lnTo>
                  <a:lnTo>
                    <a:pt x="217818" y="197175"/>
                  </a:lnTo>
                  <a:lnTo>
                    <a:pt x="223189" y="186675"/>
                  </a:lnTo>
                  <a:lnTo>
                    <a:pt x="226590" y="175192"/>
                  </a:lnTo>
                  <a:lnTo>
                    <a:pt x="227778" y="162915"/>
                  </a:lnTo>
                  <a:close/>
                </a:path>
                <a:path w="586739" h="488950">
                  <a:moveTo>
                    <a:pt x="260312" y="458102"/>
                  </a:moveTo>
                  <a:lnTo>
                    <a:pt x="258499" y="445300"/>
                  </a:lnTo>
                  <a:lnTo>
                    <a:pt x="196892" y="270179"/>
                  </a:lnTo>
                  <a:lnTo>
                    <a:pt x="196892" y="466397"/>
                  </a:lnTo>
                  <a:lnTo>
                    <a:pt x="197069" y="466902"/>
                  </a:lnTo>
                  <a:lnTo>
                    <a:pt x="203674" y="478047"/>
                  </a:lnTo>
                  <a:lnTo>
                    <a:pt x="213686" y="485528"/>
                  </a:lnTo>
                  <a:lnTo>
                    <a:pt x="225771" y="488678"/>
                  </a:lnTo>
                  <a:lnTo>
                    <a:pt x="238598" y="486829"/>
                  </a:lnTo>
                  <a:lnTo>
                    <a:pt x="249716" y="480191"/>
                  </a:lnTo>
                  <a:lnTo>
                    <a:pt x="257169" y="470174"/>
                  </a:lnTo>
                  <a:lnTo>
                    <a:pt x="260312" y="458102"/>
                  </a:lnTo>
                  <a:close/>
                </a:path>
                <a:path w="586739" h="488950">
                  <a:moveTo>
                    <a:pt x="387785" y="468050"/>
                  </a:moveTo>
                  <a:lnTo>
                    <a:pt x="387785" y="119684"/>
                  </a:lnTo>
                  <a:lnTo>
                    <a:pt x="282959" y="224574"/>
                  </a:lnTo>
                  <a:lnTo>
                    <a:pt x="210722" y="206502"/>
                  </a:lnTo>
                  <a:lnTo>
                    <a:pt x="210722" y="273642"/>
                  </a:lnTo>
                  <a:lnTo>
                    <a:pt x="285042" y="292252"/>
                  </a:lnTo>
                  <a:lnTo>
                    <a:pt x="293425" y="293225"/>
                  </a:lnTo>
                  <a:lnTo>
                    <a:pt x="301641" y="292046"/>
                  </a:lnTo>
                  <a:lnTo>
                    <a:pt x="309295" y="288823"/>
                  </a:lnTo>
                  <a:lnTo>
                    <a:pt x="315992" y="283667"/>
                  </a:lnTo>
                  <a:lnTo>
                    <a:pt x="376533" y="223189"/>
                  </a:lnTo>
                  <a:lnTo>
                    <a:pt x="376533" y="482756"/>
                  </a:lnTo>
                  <a:lnTo>
                    <a:pt x="384709" y="475009"/>
                  </a:lnTo>
                  <a:lnTo>
                    <a:pt x="387785" y="468050"/>
                  </a:lnTo>
                  <a:close/>
                </a:path>
                <a:path w="586739" h="488950">
                  <a:moveTo>
                    <a:pt x="376533" y="482756"/>
                  </a:moveTo>
                  <a:lnTo>
                    <a:pt x="376533" y="223189"/>
                  </a:lnTo>
                  <a:lnTo>
                    <a:pt x="326317" y="449097"/>
                  </a:lnTo>
                  <a:lnTo>
                    <a:pt x="326066" y="462034"/>
                  </a:lnTo>
                  <a:lnTo>
                    <a:pt x="330643" y="473652"/>
                  </a:lnTo>
                  <a:lnTo>
                    <a:pt x="339242" y="482708"/>
                  </a:lnTo>
                  <a:lnTo>
                    <a:pt x="351057" y="487959"/>
                  </a:lnTo>
                  <a:lnTo>
                    <a:pt x="364030" y="488152"/>
                  </a:lnTo>
                  <a:lnTo>
                    <a:pt x="375662" y="483582"/>
                  </a:lnTo>
                  <a:lnTo>
                    <a:pt x="376533" y="482756"/>
                  </a:lnTo>
                  <a:close/>
                </a:path>
                <a:path w="586739" h="488950">
                  <a:moveTo>
                    <a:pt x="488445" y="65151"/>
                  </a:moveTo>
                  <a:lnTo>
                    <a:pt x="483323" y="39797"/>
                  </a:lnTo>
                  <a:lnTo>
                    <a:pt x="469354" y="19088"/>
                  </a:lnTo>
                  <a:lnTo>
                    <a:pt x="448637" y="5122"/>
                  </a:lnTo>
                  <a:lnTo>
                    <a:pt x="423269" y="0"/>
                  </a:lnTo>
                  <a:lnTo>
                    <a:pt x="397911" y="5118"/>
                  </a:lnTo>
                  <a:lnTo>
                    <a:pt x="377201" y="19078"/>
                  </a:lnTo>
                  <a:lnTo>
                    <a:pt x="363238" y="39787"/>
                  </a:lnTo>
                  <a:lnTo>
                    <a:pt x="358118" y="65151"/>
                  </a:lnTo>
                  <a:lnTo>
                    <a:pt x="360246" y="81710"/>
                  </a:lnTo>
                  <a:lnTo>
                    <a:pt x="366265" y="96661"/>
                  </a:lnTo>
                  <a:lnTo>
                    <a:pt x="375662" y="109519"/>
                  </a:lnTo>
                  <a:lnTo>
                    <a:pt x="387785" y="119684"/>
                  </a:lnTo>
                  <a:lnTo>
                    <a:pt x="387785" y="468050"/>
                  </a:lnTo>
                  <a:lnTo>
                    <a:pt x="389932" y="463194"/>
                  </a:lnTo>
                  <a:lnTo>
                    <a:pt x="423269" y="313080"/>
                  </a:lnTo>
                  <a:lnTo>
                    <a:pt x="456619" y="463156"/>
                  </a:lnTo>
                  <a:lnTo>
                    <a:pt x="458766" y="468375"/>
                  </a:lnTo>
                  <a:lnTo>
                    <a:pt x="458766" y="119659"/>
                  </a:lnTo>
                  <a:lnTo>
                    <a:pt x="470931" y="109463"/>
                  </a:lnTo>
                  <a:lnTo>
                    <a:pt x="480297" y="96634"/>
                  </a:lnTo>
                  <a:lnTo>
                    <a:pt x="486317" y="81690"/>
                  </a:lnTo>
                  <a:lnTo>
                    <a:pt x="488445" y="65151"/>
                  </a:lnTo>
                  <a:close/>
                </a:path>
                <a:path w="586739" h="488950">
                  <a:moveTo>
                    <a:pt x="586202" y="260618"/>
                  </a:moveTo>
                  <a:lnTo>
                    <a:pt x="583802" y="248357"/>
                  </a:lnTo>
                  <a:lnTo>
                    <a:pt x="576622" y="237578"/>
                  </a:lnTo>
                  <a:lnTo>
                    <a:pt x="458766" y="119659"/>
                  </a:lnTo>
                  <a:lnTo>
                    <a:pt x="458766" y="468375"/>
                  </a:lnTo>
                  <a:lnTo>
                    <a:pt x="460906" y="473580"/>
                  </a:lnTo>
                  <a:lnTo>
                    <a:pt x="468176" y="481653"/>
                  </a:lnTo>
                  <a:lnTo>
                    <a:pt x="470056" y="482692"/>
                  </a:lnTo>
                  <a:lnTo>
                    <a:pt x="470056" y="223189"/>
                  </a:lnTo>
                  <a:lnTo>
                    <a:pt x="530597" y="283667"/>
                  </a:lnTo>
                  <a:lnTo>
                    <a:pt x="541388" y="290846"/>
                  </a:lnTo>
                  <a:lnTo>
                    <a:pt x="553641" y="293239"/>
                  </a:lnTo>
                  <a:lnTo>
                    <a:pt x="565894" y="290846"/>
                  </a:lnTo>
                  <a:lnTo>
                    <a:pt x="576685" y="283667"/>
                  </a:lnTo>
                  <a:lnTo>
                    <a:pt x="583828" y="272881"/>
                  </a:lnTo>
                  <a:lnTo>
                    <a:pt x="586202" y="260618"/>
                  </a:lnTo>
                  <a:close/>
                </a:path>
                <a:path w="586739" h="488950">
                  <a:moveTo>
                    <a:pt x="520506" y="462034"/>
                  </a:moveTo>
                  <a:lnTo>
                    <a:pt x="520259" y="449097"/>
                  </a:lnTo>
                  <a:lnTo>
                    <a:pt x="470056" y="223189"/>
                  </a:lnTo>
                  <a:lnTo>
                    <a:pt x="470056" y="482692"/>
                  </a:lnTo>
                  <a:lnTo>
                    <a:pt x="477618" y="486869"/>
                  </a:lnTo>
                  <a:lnTo>
                    <a:pt x="488420" y="488721"/>
                  </a:lnTo>
                  <a:lnTo>
                    <a:pt x="490770" y="488721"/>
                  </a:lnTo>
                  <a:lnTo>
                    <a:pt x="520506" y="4620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935705" y="5074949"/>
            <a:ext cx="1181100" cy="777875"/>
          </a:xfrm>
          <a:prstGeom prst="rect">
            <a:avLst/>
          </a:prstGeom>
        </p:spPr>
        <p:txBody>
          <a:bodyPr wrap="square" lIns="0" tIns="102870" rIns="0" bIns="0" rtlCol="0" vert="horz">
            <a:spAutoFit/>
          </a:bodyPr>
          <a:lstStyle/>
          <a:p>
            <a:pPr algn="ctr" marR="61594">
              <a:lnSpc>
                <a:spcPct val="100000"/>
              </a:lnSpc>
              <a:spcBef>
                <a:spcPts val="810"/>
              </a:spcBef>
            </a:pPr>
            <a:r>
              <a:rPr dirty="0" sz="2100" spc="-100">
                <a:solidFill>
                  <a:srgbClr val="1C2429"/>
                </a:solidFill>
                <a:latin typeface="Microsoft Sans Serif"/>
                <a:cs typeface="Microsoft Sans Serif"/>
              </a:rPr>
              <a:t>29</a:t>
            </a:r>
            <a:endParaRPr sz="21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90"/>
              </a:spcBef>
            </a:pPr>
            <a:r>
              <a:rPr dirty="0" sz="1750" spc="70">
                <a:solidFill>
                  <a:srgbClr val="1C2429"/>
                </a:solidFill>
                <a:latin typeface="Arial Unicode MS"/>
                <a:cs typeface="Arial Unicode MS"/>
              </a:rPr>
              <a:t>студийцев</a:t>
            </a:r>
            <a:endParaRPr sz="175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37036" y="5098793"/>
            <a:ext cx="1427480" cy="136207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algn="ctr" marR="50165">
              <a:lnSpc>
                <a:spcPct val="100000"/>
              </a:lnSpc>
              <a:spcBef>
                <a:spcPts val="630"/>
              </a:spcBef>
            </a:pPr>
            <a:r>
              <a:rPr dirty="0" sz="1750" spc="-85">
                <a:solidFill>
                  <a:srgbClr val="1C2429"/>
                </a:solidFill>
                <a:latin typeface="Microsoft Sans Serif"/>
                <a:cs typeface="Microsoft Sans Serif"/>
              </a:rPr>
              <a:t>27</a:t>
            </a:r>
            <a:endParaRPr sz="1750">
              <a:latin typeface="Microsoft Sans Serif"/>
              <a:cs typeface="Microsoft Sans Serif"/>
            </a:endParaRPr>
          </a:p>
          <a:p>
            <a:pPr algn="ctr" marL="12700" marR="5080">
              <a:lnSpc>
                <a:spcPct val="125299"/>
              </a:lnSpc>
            </a:pPr>
            <a:r>
              <a:rPr dirty="0" sz="1750" spc="90">
                <a:solidFill>
                  <a:srgbClr val="1C2429"/>
                </a:solidFill>
                <a:latin typeface="Arial Unicode MS"/>
                <a:cs typeface="Arial Unicode MS"/>
              </a:rPr>
              <a:t>съемок  событий</a:t>
            </a:r>
            <a:r>
              <a:rPr dirty="0" sz="1750" spc="-10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750" spc="25">
                <a:solidFill>
                  <a:srgbClr val="1C2429"/>
                </a:solidFill>
                <a:latin typeface="Arial Unicode MS"/>
                <a:cs typeface="Arial Unicode MS"/>
              </a:rPr>
              <a:t>для  </a:t>
            </a:r>
            <a:r>
              <a:rPr dirty="0" sz="1750" spc="80">
                <a:solidFill>
                  <a:srgbClr val="1C2429"/>
                </a:solidFill>
                <a:latin typeface="Arial Unicode MS"/>
                <a:cs typeface="Arial Unicode MS"/>
              </a:rPr>
              <a:t>архива</a:t>
            </a:r>
            <a:endParaRPr sz="1750">
              <a:latin typeface="Arial Unicode MS"/>
              <a:cs typeface="Arial Unicode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104759" y="5751093"/>
            <a:ext cx="596265" cy="866140"/>
            <a:chOff x="8104759" y="5751093"/>
            <a:chExt cx="596265" cy="86614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24225" y="5837153"/>
              <a:ext cx="189457" cy="1695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104759" y="5751093"/>
              <a:ext cx="596265" cy="866140"/>
            </a:xfrm>
            <a:custGeom>
              <a:avLst/>
              <a:gdLst/>
              <a:ahLst/>
              <a:cxnLst/>
              <a:rect l="l" t="t" r="r" b="b"/>
              <a:pathLst>
                <a:path w="596265" h="866140">
                  <a:moveTo>
                    <a:pt x="595922" y="290283"/>
                  </a:moveTo>
                  <a:lnTo>
                    <a:pt x="592015" y="243258"/>
                  </a:lnTo>
                  <a:lnTo>
                    <a:pt x="580706" y="198627"/>
                  </a:lnTo>
                  <a:lnTo>
                    <a:pt x="562613" y="156991"/>
                  </a:lnTo>
                  <a:lnTo>
                    <a:pt x="538355" y="118953"/>
                  </a:lnTo>
                  <a:lnTo>
                    <a:pt x="508550" y="85115"/>
                  </a:lnTo>
                  <a:lnTo>
                    <a:pt x="473816" y="56079"/>
                  </a:lnTo>
                  <a:lnTo>
                    <a:pt x="434771" y="32447"/>
                  </a:lnTo>
                  <a:lnTo>
                    <a:pt x="392034" y="14822"/>
                  </a:lnTo>
                  <a:lnTo>
                    <a:pt x="346222" y="3806"/>
                  </a:lnTo>
                  <a:lnTo>
                    <a:pt x="297954" y="0"/>
                  </a:lnTo>
                  <a:lnTo>
                    <a:pt x="249690" y="3806"/>
                  </a:lnTo>
                  <a:lnTo>
                    <a:pt x="203881" y="14822"/>
                  </a:lnTo>
                  <a:lnTo>
                    <a:pt x="161145" y="32447"/>
                  </a:lnTo>
                  <a:lnTo>
                    <a:pt x="122102" y="56079"/>
                  </a:lnTo>
                  <a:lnTo>
                    <a:pt x="87369" y="85115"/>
                  </a:lnTo>
                  <a:lnTo>
                    <a:pt x="57565" y="118953"/>
                  </a:lnTo>
                  <a:lnTo>
                    <a:pt x="33307" y="156991"/>
                  </a:lnTo>
                  <a:lnTo>
                    <a:pt x="15215" y="198627"/>
                  </a:lnTo>
                  <a:lnTo>
                    <a:pt x="3906" y="243258"/>
                  </a:lnTo>
                  <a:lnTo>
                    <a:pt x="0" y="290283"/>
                  </a:lnTo>
                  <a:lnTo>
                    <a:pt x="5939" y="343842"/>
                  </a:lnTo>
                  <a:lnTo>
                    <a:pt x="21520" y="390410"/>
                  </a:lnTo>
                  <a:lnTo>
                    <a:pt x="43387" y="432101"/>
                  </a:lnTo>
                  <a:lnTo>
                    <a:pt x="53517" y="448005"/>
                  </a:lnTo>
                  <a:lnTo>
                    <a:pt x="53517" y="290283"/>
                  </a:lnTo>
                  <a:lnTo>
                    <a:pt x="58492" y="242611"/>
                  </a:lnTo>
                  <a:lnTo>
                    <a:pt x="72756" y="198180"/>
                  </a:lnTo>
                  <a:lnTo>
                    <a:pt x="95320" y="157951"/>
                  </a:lnTo>
                  <a:lnTo>
                    <a:pt x="125191" y="122883"/>
                  </a:lnTo>
                  <a:lnTo>
                    <a:pt x="161381" y="93937"/>
                  </a:lnTo>
                  <a:lnTo>
                    <a:pt x="202898" y="72072"/>
                  </a:lnTo>
                  <a:lnTo>
                    <a:pt x="248753" y="58249"/>
                  </a:lnTo>
                  <a:lnTo>
                    <a:pt x="297957" y="53429"/>
                  </a:lnTo>
                  <a:lnTo>
                    <a:pt x="347165" y="58249"/>
                  </a:lnTo>
                  <a:lnTo>
                    <a:pt x="393029" y="72072"/>
                  </a:lnTo>
                  <a:lnTo>
                    <a:pt x="434555" y="93937"/>
                  </a:lnTo>
                  <a:lnTo>
                    <a:pt x="470752" y="122883"/>
                  </a:lnTo>
                  <a:lnTo>
                    <a:pt x="500630" y="157951"/>
                  </a:lnTo>
                  <a:lnTo>
                    <a:pt x="523198" y="198180"/>
                  </a:lnTo>
                  <a:lnTo>
                    <a:pt x="537466" y="242611"/>
                  </a:lnTo>
                  <a:lnTo>
                    <a:pt x="542442" y="290283"/>
                  </a:lnTo>
                  <a:lnTo>
                    <a:pt x="542442" y="447196"/>
                  </a:lnTo>
                  <a:lnTo>
                    <a:pt x="552775" y="430981"/>
                  </a:lnTo>
                  <a:lnTo>
                    <a:pt x="574524" y="389558"/>
                  </a:lnTo>
                  <a:lnTo>
                    <a:pt x="590017" y="343350"/>
                  </a:lnTo>
                  <a:lnTo>
                    <a:pt x="595922" y="290283"/>
                  </a:lnTo>
                  <a:close/>
                </a:path>
                <a:path w="596265" h="866140">
                  <a:moveTo>
                    <a:pt x="255612" y="628967"/>
                  </a:moveTo>
                  <a:lnTo>
                    <a:pt x="255612" y="548157"/>
                  </a:lnTo>
                  <a:lnTo>
                    <a:pt x="245743" y="555307"/>
                  </a:lnTo>
                  <a:lnTo>
                    <a:pt x="235357" y="562141"/>
                  </a:lnTo>
                  <a:lnTo>
                    <a:pt x="224460" y="568654"/>
                  </a:lnTo>
                  <a:lnTo>
                    <a:pt x="213055" y="574840"/>
                  </a:lnTo>
                  <a:lnTo>
                    <a:pt x="212623" y="575043"/>
                  </a:lnTo>
                  <a:lnTo>
                    <a:pt x="212267" y="575310"/>
                  </a:lnTo>
                  <a:lnTo>
                    <a:pt x="211874" y="575538"/>
                  </a:lnTo>
                  <a:lnTo>
                    <a:pt x="179400" y="575538"/>
                  </a:lnTo>
                  <a:lnTo>
                    <a:pt x="166559" y="537090"/>
                  </a:lnTo>
                  <a:lnTo>
                    <a:pt x="150229" y="502539"/>
                  </a:lnTo>
                  <a:lnTo>
                    <a:pt x="131863" y="471025"/>
                  </a:lnTo>
                  <a:lnTo>
                    <a:pt x="90186" y="406157"/>
                  </a:lnTo>
                  <a:lnTo>
                    <a:pt x="71262" y="370689"/>
                  </a:lnTo>
                  <a:lnTo>
                    <a:pt x="58316" y="332870"/>
                  </a:lnTo>
                  <a:lnTo>
                    <a:pt x="53517" y="290283"/>
                  </a:lnTo>
                  <a:lnTo>
                    <a:pt x="53517" y="448005"/>
                  </a:lnTo>
                  <a:lnTo>
                    <a:pt x="93348" y="510539"/>
                  </a:lnTo>
                  <a:lnTo>
                    <a:pt x="114900" y="552005"/>
                  </a:lnTo>
                  <a:lnTo>
                    <a:pt x="129951" y="598481"/>
                  </a:lnTo>
                  <a:lnTo>
                    <a:pt x="135610" y="653021"/>
                  </a:lnTo>
                  <a:lnTo>
                    <a:pt x="135610" y="703986"/>
                  </a:lnTo>
                  <a:lnTo>
                    <a:pt x="137809" y="726170"/>
                  </a:lnTo>
                  <a:lnTo>
                    <a:pt x="144268" y="747155"/>
                  </a:lnTo>
                  <a:lnTo>
                    <a:pt x="154780" y="766456"/>
                  </a:lnTo>
                  <a:lnTo>
                    <a:pt x="169138" y="783590"/>
                  </a:lnTo>
                  <a:lnTo>
                    <a:pt x="188226" y="802644"/>
                  </a:lnTo>
                  <a:lnTo>
                    <a:pt x="188226" y="628967"/>
                  </a:lnTo>
                  <a:lnTo>
                    <a:pt x="255612" y="628967"/>
                  </a:lnTo>
                  <a:close/>
                </a:path>
                <a:path w="596265" h="866140">
                  <a:moveTo>
                    <a:pt x="406831" y="803536"/>
                  </a:moveTo>
                  <a:lnTo>
                    <a:pt x="406831" y="712279"/>
                  </a:lnTo>
                  <a:lnTo>
                    <a:pt x="405053" y="720293"/>
                  </a:lnTo>
                  <a:lnTo>
                    <a:pt x="401751" y="727659"/>
                  </a:lnTo>
                  <a:lnTo>
                    <a:pt x="194170" y="727659"/>
                  </a:lnTo>
                  <a:lnTo>
                    <a:pt x="190855" y="720293"/>
                  </a:lnTo>
                  <a:lnTo>
                    <a:pt x="189128" y="712279"/>
                  </a:lnTo>
                  <a:lnTo>
                    <a:pt x="189128" y="644753"/>
                  </a:lnTo>
                  <a:lnTo>
                    <a:pt x="188810" y="636752"/>
                  </a:lnTo>
                  <a:lnTo>
                    <a:pt x="188226" y="628967"/>
                  </a:lnTo>
                  <a:lnTo>
                    <a:pt x="188226" y="802644"/>
                  </a:lnTo>
                  <a:lnTo>
                    <a:pt x="218884" y="833247"/>
                  </a:lnTo>
                  <a:lnTo>
                    <a:pt x="236418" y="847542"/>
                  </a:lnTo>
                  <a:lnTo>
                    <a:pt x="242265" y="850610"/>
                  </a:lnTo>
                  <a:lnTo>
                    <a:pt x="242265" y="781037"/>
                  </a:lnTo>
                  <a:lnTo>
                    <a:pt x="353656" y="781037"/>
                  </a:lnTo>
                  <a:lnTo>
                    <a:pt x="353656" y="850627"/>
                  </a:lnTo>
                  <a:lnTo>
                    <a:pt x="359539" y="847542"/>
                  </a:lnTo>
                  <a:lnTo>
                    <a:pt x="377075" y="833247"/>
                  </a:lnTo>
                  <a:lnTo>
                    <a:pt x="406831" y="803536"/>
                  </a:lnTo>
                  <a:close/>
                </a:path>
                <a:path w="596265" h="866140">
                  <a:moveTo>
                    <a:pt x="392379" y="405117"/>
                  </a:moveTo>
                  <a:lnTo>
                    <a:pt x="384744" y="367569"/>
                  </a:lnTo>
                  <a:lnTo>
                    <a:pt x="364012" y="336910"/>
                  </a:lnTo>
                  <a:lnTo>
                    <a:pt x="333284" y="316215"/>
                  </a:lnTo>
                  <a:lnTo>
                    <a:pt x="295706" y="308622"/>
                  </a:lnTo>
                  <a:lnTo>
                    <a:pt x="258457" y="316072"/>
                  </a:lnTo>
                  <a:lnTo>
                    <a:pt x="227904" y="336397"/>
                  </a:lnTo>
                  <a:lnTo>
                    <a:pt x="207081" y="366562"/>
                  </a:lnTo>
                  <a:lnTo>
                    <a:pt x="199021" y="403529"/>
                  </a:lnTo>
                  <a:lnTo>
                    <a:pt x="198766" y="422314"/>
                  </a:lnTo>
                  <a:lnTo>
                    <a:pt x="204066" y="455645"/>
                  </a:lnTo>
                  <a:lnTo>
                    <a:pt x="220992" y="499075"/>
                  </a:lnTo>
                  <a:lnTo>
                    <a:pt x="252074" y="543141"/>
                  </a:lnTo>
                  <a:lnTo>
                    <a:pt x="252074" y="419501"/>
                  </a:lnTo>
                  <a:lnTo>
                    <a:pt x="252247" y="409067"/>
                  </a:lnTo>
                  <a:lnTo>
                    <a:pt x="252539" y="407530"/>
                  </a:lnTo>
                  <a:lnTo>
                    <a:pt x="252539" y="405180"/>
                  </a:lnTo>
                  <a:lnTo>
                    <a:pt x="255935" y="388410"/>
                  </a:lnTo>
                  <a:lnTo>
                    <a:pt x="265193" y="374708"/>
                  </a:lnTo>
                  <a:lnTo>
                    <a:pt x="278916" y="365466"/>
                  </a:lnTo>
                  <a:lnTo>
                    <a:pt x="295706" y="362077"/>
                  </a:lnTo>
                  <a:lnTo>
                    <a:pt x="312495" y="365466"/>
                  </a:lnTo>
                  <a:lnTo>
                    <a:pt x="326213" y="374708"/>
                  </a:lnTo>
                  <a:lnTo>
                    <a:pt x="335467" y="388410"/>
                  </a:lnTo>
                  <a:lnTo>
                    <a:pt x="338861" y="405180"/>
                  </a:lnTo>
                  <a:lnTo>
                    <a:pt x="338861" y="540136"/>
                  </a:lnTo>
                  <a:lnTo>
                    <a:pt x="367417" y="497180"/>
                  </a:lnTo>
                  <a:lnTo>
                    <a:pt x="384755" y="452720"/>
                  </a:lnTo>
                  <a:lnTo>
                    <a:pt x="391335" y="420058"/>
                  </a:lnTo>
                  <a:lnTo>
                    <a:pt x="392379" y="405117"/>
                  </a:lnTo>
                  <a:close/>
                </a:path>
                <a:path w="596265" h="866140">
                  <a:moveTo>
                    <a:pt x="353656" y="850627"/>
                  </a:moveTo>
                  <a:lnTo>
                    <a:pt x="353656" y="781037"/>
                  </a:lnTo>
                  <a:lnTo>
                    <a:pt x="339217" y="795451"/>
                  </a:lnTo>
                  <a:lnTo>
                    <a:pt x="319922" y="808224"/>
                  </a:lnTo>
                  <a:lnTo>
                    <a:pt x="297954" y="812481"/>
                  </a:lnTo>
                  <a:lnTo>
                    <a:pt x="275998" y="808224"/>
                  </a:lnTo>
                  <a:lnTo>
                    <a:pt x="256717" y="795451"/>
                  </a:lnTo>
                  <a:lnTo>
                    <a:pt x="242265" y="781037"/>
                  </a:lnTo>
                  <a:lnTo>
                    <a:pt x="242265" y="850610"/>
                  </a:lnTo>
                  <a:lnTo>
                    <a:pt x="255668" y="857641"/>
                  </a:lnTo>
                  <a:lnTo>
                    <a:pt x="255935" y="857765"/>
                  </a:lnTo>
                  <a:lnTo>
                    <a:pt x="276591" y="863861"/>
                  </a:lnTo>
                  <a:lnTo>
                    <a:pt x="297957" y="865898"/>
                  </a:lnTo>
                  <a:lnTo>
                    <a:pt x="319341" y="863861"/>
                  </a:lnTo>
                  <a:lnTo>
                    <a:pt x="340082" y="857745"/>
                  </a:lnTo>
                  <a:lnTo>
                    <a:pt x="353656" y="850627"/>
                  </a:lnTo>
                  <a:close/>
                </a:path>
                <a:path w="596265" h="866140">
                  <a:moveTo>
                    <a:pt x="338861" y="540136"/>
                  </a:moveTo>
                  <a:lnTo>
                    <a:pt x="338861" y="405295"/>
                  </a:lnTo>
                  <a:lnTo>
                    <a:pt x="338492" y="410871"/>
                  </a:lnTo>
                  <a:lnTo>
                    <a:pt x="336567" y="423941"/>
                  </a:lnTo>
                  <a:lnTo>
                    <a:pt x="322910" y="466039"/>
                  </a:lnTo>
                  <a:lnTo>
                    <a:pt x="302654" y="500625"/>
                  </a:lnTo>
                  <a:lnTo>
                    <a:pt x="294360" y="511289"/>
                  </a:lnTo>
                  <a:lnTo>
                    <a:pt x="268079" y="473901"/>
                  </a:lnTo>
                  <a:lnTo>
                    <a:pt x="255668" y="442209"/>
                  </a:lnTo>
                  <a:lnTo>
                    <a:pt x="252074" y="419501"/>
                  </a:lnTo>
                  <a:lnTo>
                    <a:pt x="252074" y="543141"/>
                  </a:lnTo>
                  <a:lnTo>
                    <a:pt x="255612" y="548157"/>
                  </a:lnTo>
                  <a:lnTo>
                    <a:pt x="255612" y="628967"/>
                  </a:lnTo>
                  <a:lnTo>
                    <a:pt x="334162" y="628967"/>
                  </a:lnTo>
                  <a:lnTo>
                    <a:pt x="334162" y="547204"/>
                  </a:lnTo>
                  <a:lnTo>
                    <a:pt x="338861" y="540136"/>
                  </a:lnTo>
                  <a:close/>
                </a:path>
                <a:path w="596265" h="866140">
                  <a:moveTo>
                    <a:pt x="409092" y="801279"/>
                  </a:moveTo>
                  <a:lnTo>
                    <a:pt x="409092" y="628967"/>
                  </a:lnTo>
                  <a:lnTo>
                    <a:pt x="408622" y="635330"/>
                  </a:lnTo>
                  <a:lnTo>
                    <a:pt x="407809" y="648754"/>
                  </a:lnTo>
                  <a:lnTo>
                    <a:pt x="297954" y="648754"/>
                  </a:lnTo>
                  <a:lnTo>
                    <a:pt x="287551" y="650852"/>
                  </a:lnTo>
                  <a:lnTo>
                    <a:pt x="279053" y="656575"/>
                  </a:lnTo>
                  <a:lnTo>
                    <a:pt x="273323" y="665068"/>
                  </a:lnTo>
                  <a:lnTo>
                    <a:pt x="271221" y="675474"/>
                  </a:lnTo>
                  <a:lnTo>
                    <a:pt x="273323" y="685875"/>
                  </a:lnTo>
                  <a:lnTo>
                    <a:pt x="279053" y="694369"/>
                  </a:lnTo>
                  <a:lnTo>
                    <a:pt x="287551" y="700095"/>
                  </a:lnTo>
                  <a:lnTo>
                    <a:pt x="297954" y="702195"/>
                  </a:lnTo>
                  <a:lnTo>
                    <a:pt x="406831" y="702195"/>
                  </a:lnTo>
                  <a:lnTo>
                    <a:pt x="406831" y="803536"/>
                  </a:lnTo>
                  <a:lnTo>
                    <a:pt x="409092" y="801279"/>
                  </a:lnTo>
                  <a:close/>
                </a:path>
                <a:path w="596265" h="866140">
                  <a:moveTo>
                    <a:pt x="542442" y="447196"/>
                  </a:moveTo>
                  <a:lnTo>
                    <a:pt x="542442" y="290283"/>
                  </a:lnTo>
                  <a:lnTo>
                    <a:pt x="537669" y="332385"/>
                  </a:lnTo>
                  <a:lnTo>
                    <a:pt x="524791" y="369855"/>
                  </a:lnTo>
                  <a:lnTo>
                    <a:pt x="505971" y="405058"/>
                  </a:lnTo>
                  <a:lnTo>
                    <a:pt x="464412" y="469737"/>
                  </a:lnTo>
                  <a:lnTo>
                    <a:pt x="445897" y="501553"/>
                  </a:lnTo>
                  <a:lnTo>
                    <a:pt x="429382" y="536566"/>
                  </a:lnTo>
                  <a:lnTo>
                    <a:pt x="416420" y="575538"/>
                  </a:lnTo>
                  <a:lnTo>
                    <a:pt x="379095" y="575538"/>
                  </a:lnTo>
                  <a:lnTo>
                    <a:pt x="378637" y="575221"/>
                  </a:lnTo>
                  <a:lnTo>
                    <a:pt x="366114" y="568200"/>
                  </a:lnTo>
                  <a:lnTo>
                    <a:pt x="354687" y="561251"/>
                  </a:lnTo>
                  <a:lnTo>
                    <a:pt x="344043" y="554244"/>
                  </a:lnTo>
                  <a:lnTo>
                    <a:pt x="334162" y="547204"/>
                  </a:lnTo>
                  <a:lnTo>
                    <a:pt x="334162" y="628967"/>
                  </a:lnTo>
                  <a:lnTo>
                    <a:pt x="409092" y="628967"/>
                  </a:lnTo>
                  <a:lnTo>
                    <a:pt x="409092" y="801279"/>
                  </a:lnTo>
                  <a:lnTo>
                    <a:pt x="426808" y="783590"/>
                  </a:lnTo>
                  <a:lnTo>
                    <a:pt x="441168" y="766456"/>
                  </a:lnTo>
                  <a:lnTo>
                    <a:pt x="451685" y="747155"/>
                  </a:lnTo>
                  <a:lnTo>
                    <a:pt x="458148" y="726170"/>
                  </a:lnTo>
                  <a:lnTo>
                    <a:pt x="460349" y="703986"/>
                  </a:lnTo>
                  <a:lnTo>
                    <a:pt x="460349" y="675474"/>
                  </a:lnTo>
                  <a:lnTo>
                    <a:pt x="460904" y="657959"/>
                  </a:lnTo>
                  <a:lnTo>
                    <a:pt x="464527" y="605942"/>
                  </a:lnTo>
                  <a:lnTo>
                    <a:pt x="474777" y="567521"/>
                  </a:lnTo>
                  <a:lnTo>
                    <a:pt x="507931" y="501009"/>
                  </a:lnTo>
                  <a:lnTo>
                    <a:pt x="542442" y="447196"/>
                  </a:lnTo>
                  <a:close/>
                </a:path>
              </a:pathLst>
            </a:custGeom>
            <a:solidFill>
              <a:srgbClr val="FDD05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8337627" y="5098793"/>
            <a:ext cx="1660525" cy="694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48640">
              <a:lnSpc>
                <a:spcPct val="125299"/>
              </a:lnSpc>
              <a:spcBef>
                <a:spcPts val="100"/>
              </a:spcBef>
            </a:pPr>
            <a:r>
              <a:rPr dirty="0" sz="1750" spc="-100">
                <a:solidFill>
                  <a:srgbClr val="1C2429"/>
                </a:solidFill>
                <a:latin typeface="Microsoft Sans Serif"/>
                <a:cs typeface="Microsoft Sans Serif"/>
              </a:rPr>
              <a:t>6 </a:t>
            </a:r>
            <a:r>
              <a:rPr dirty="0" sz="1750" spc="30">
                <a:solidFill>
                  <a:srgbClr val="1C2429"/>
                </a:solidFill>
                <a:latin typeface="Arial Unicode MS"/>
                <a:cs typeface="Arial Unicode MS"/>
              </a:rPr>
              <a:t>лет  </a:t>
            </a:r>
            <a:r>
              <a:rPr dirty="0" sz="1750" spc="75">
                <a:solidFill>
                  <a:srgbClr val="1C2429"/>
                </a:solidFill>
                <a:latin typeface="Arial Unicode MS"/>
                <a:cs typeface="Arial Unicode MS"/>
              </a:rPr>
              <a:t>работы</a:t>
            </a:r>
            <a:r>
              <a:rPr dirty="0" sz="1750" spc="-8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750" spc="65">
                <a:solidFill>
                  <a:srgbClr val="1C2429"/>
                </a:solidFill>
                <a:latin typeface="Arial Unicode MS"/>
                <a:cs typeface="Arial Unicode MS"/>
              </a:rPr>
              <a:t>студии</a:t>
            </a:r>
            <a:endParaRPr sz="1750">
              <a:latin typeface="Arial Unicode MS"/>
              <a:cs typeface="Arial Unicode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291106" y="3209671"/>
            <a:ext cx="1743710" cy="1651000"/>
            <a:chOff x="8291106" y="3209671"/>
            <a:chExt cx="1743710" cy="1651000"/>
          </a:xfrm>
        </p:grpSpPr>
        <p:sp>
          <p:nvSpPr>
            <p:cNvPr id="16" name="object 16"/>
            <p:cNvSpPr/>
            <p:nvPr/>
          </p:nvSpPr>
          <p:spPr>
            <a:xfrm>
              <a:off x="8291106" y="3209670"/>
              <a:ext cx="1743710" cy="1651000"/>
            </a:xfrm>
            <a:custGeom>
              <a:avLst/>
              <a:gdLst/>
              <a:ahLst/>
              <a:cxnLst/>
              <a:rect l="l" t="t" r="r" b="b"/>
              <a:pathLst>
                <a:path w="1743709" h="1651000">
                  <a:moveTo>
                    <a:pt x="1743240" y="0"/>
                  </a:moveTo>
                  <a:lnTo>
                    <a:pt x="0" y="0"/>
                  </a:lnTo>
                  <a:lnTo>
                    <a:pt x="0" y="1459204"/>
                  </a:lnTo>
                  <a:lnTo>
                    <a:pt x="681139" y="1459204"/>
                  </a:lnTo>
                  <a:lnTo>
                    <a:pt x="872312" y="1650403"/>
                  </a:lnTo>
                  <a:lnTo>
                    <a:pt x="1063510" y="1459204"/>
                  </a:lnTo>
                  <a:lnTo>
                    <a:pt x="1743240" y="1459204"/>
                  </a:lnTo>
                  <a:lnTo>
                    <a:pt x="1743240" y="0"/>
                  </a:lnTo>
                  <a:close/>
                </a:path>
              </a:pathLst>
            </a:custGeom>
            <a:solidFill>
              <a:srgbClr val="1C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910297" y="3395503"/>
              <a:ext cx="637540" cy="106680"/>
            </a:xfrm>
            <a:custGeom>
              <a:avLst/>
              <a:gdLst/>
              <a:ahLst/>
              <a:cxnLst/>
              <a:rect l="l" t="t" r="r" b="b"/>
              <a:pathLst>
                <a:path w="637540" h="106679">
                  <a:moveTo>
                    <a:pt x="0" y="0"/>
                  </a:moveTo>
                  <a:lnTo>
                    <a:pt x="637317" y="0"/>
                  </a:lnTo>
                  <a:lnTo>
                    <a:pt x="637317" y="106571"/>
                  </a:lnTo>
                  <a:lnTo>
                    <a:pt x="0" y="106571"/>
                  </a:lnTo>
                  <a:lnTo>
                    <a:pt x="0" y="0"/>
                  </a:lnTo>
                  <a:close/>
                </a:path>
              </a:pathLst>
            </a:custGeom>
            <a:ln w="21931">
              <a:solidFill>
                <a:srgbClr val="051A3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910297" y="4375694"/>
              <a:ext cx="637540" cy="106680"/>
            </a:xfrm>
            <a:custGeom>
              <a:avLst/>
              <a:gdLst/>
              <a:ahLst/>
              <a:cxnLst/>
              <a:rect l="l" t="t" r="r" b="b"/>
              <a:pathLst>
                <a:path w="637540" h="106679">
                  <a:moveTo>
                    <a:pt x="0" y="0"/>
                  </a:moveTo>
                  <a:lnTo>
                    <a:pt x="637317" y="0"/>
                  </a:lnTo>
                  <a:lnTo>
                    <a:pt x="637317" y="106583"/>
                  </a:lnTo>
                  <a:lnTo>
                    <a:pt x="0" y="106583"/>
                  </a:lnTo>
                  <a:lnTo>
                    <a:pt x="0" y="0"/>
                  </a:lnTo>
                  <a:close/>
                </a:path>
              </a:pathLst>
            </a:custGeom>
            <a:ln w="21931">
              <a:solidFill>
                <a:srgbClr val="051A3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965957" y="3501757"/>
              <a:ext cx="526415" cy="874394"/>
            </a:xfrm>
            <a:custGeom>
              <a:avLst/>
              <a:gdLst/>
              <a:ahLst/>
              <a:cxnLst/>
              <a:rect l="l" t="t" r="r" b="b"/>
              <a:pathLst>
                <a:path w="526415" h="874395">
                  <a:moveTo>
                    <a:pt x="526021" y="220396"/>
                  </a:moveTo>
                  <a:lnTo>
                    <a:pt x="526021" y="0"/>
                  </a:lnTo>
                  <a:lnTo>
                    <a:pt x="443707" y="525"/>
                  </a:lnTo>
                  <a:lnTo>
                    <a:pt x="262901" y="466"/>
                  </a:lnTo>
                  <a:lnTo>
                    <a:pt x="82149" y="175"/>
                  </a:lnTo>
                  <a:lnTo>
                    <a:pt x="0" y="0"/>
                  </a:lnTo>
                  <a:lnTo>
                    <a:pt x="0" y="220396"/>
                  </a:lnTo>
                  <a:lnTo>
                    <a:pt x="5932" y="274421"/>
                  </a:lnTo>
                  <a:lnTo>
                    <a:pt x="22904" y="320411"/>
                  </a:lnTo>
                  <a:lnTo>
                    <a:pt x="49674" y="358504"/>
                  </a:lnTo>
                  <a:lnTo>
                    <a:pt x="85001" y="388834"/>
                  </a:lnTo>
                  <a:lnTo>
                    <a:pt x="127645" y="411539"/>
                  </a:lnTo>
                  <a:lnTo>
                    <a:pt x="176364" y="426754"/>
                  </a:lnTo>
                  <a:lnTo>
                    <a:pt x="127645" y="441968"/>
                  </a:lnTo>
                  <a:lnTo>
                    <a:pt x="85001" y="464669"/>
                  </a:lnTo>
                  <a:lnTo>
                    <a:pt x="49674" y="494995"/>
                  </a:lnTo>
                  <a:lnTo>
                    <a:pt x="22904" y="533086"/>
                  </a:lnTo>
                  <a:lnTo>
                    <a:pt x="5932" y="579079"/>
                  </a:lnTo>
                  <a:lnTo>
                    <a:pt x="0" y="633113"/>
                  </a:lnTo>
                  <a:lnTo>
                    <a:pt x="0" y="874229"/>
                  </a:lnTo>
                  <a:lnTo>
                    <a:pt x="303942" y="873529"/>
                  </a:lnTo>
                  <a:lnTo>
                    <a:pt x="460049" y="873295"/>
                  </a:lnTo>
                  <a:lnTo>
                    <a:pt x="517638" y="873529"/>
                  </a:lnTo>
                  <a:lnTo>
                    <a:pt x="526021" y="874229"/>
                  </a:lnTo>
                  <a:lnTo>
                    <a:pt x="526021" y="633113"/>
                  </a:lnTo>
                  <a:lnTo>
                    <a:pt x="520088" y="579079"/>
                  </a:lnTo>
                  <a:lnTo>
                    <a:pt x="503116" y="533086"/>
                  </a:lnTo>
                  <a:lnTo>
                    <a:pt x="476347" y="494995"/>
                  </a:lnTo>
                  <a:lnTo>
                    <a:pt x="441020" y="464669"/>
                  </a:lnTo>
                  <a:lnTo>
                    <a:pt x="398376" y="441968"/>
                  </a:lnTo>
                  <a:lnTo>
                    <a:pt x="349656" y="426754"/>
                  </a:lnTo>
                  <a:lnTo>
                    <a:pt x="398376" y="411539"/>
                  </a:lnTo>
                  <a:lnTo>
                    <a:pt x="441020" y="388834"/>
                  </a:lnTo>
                  <a:lnTo>
                    <a:pt x="476347" y="358504"/>
                  </a:lnTo>
                  <a:lnTo>
                    <a:pt x="503116" y="320411"/>
                  </a:lnTo>
                  <a:lnTo>
                    <a:pt x="520088" y="274421"/>
                  </a:lnTo>
                  <a:lnTo>
                    <a:pt x="526021" y="220396"/>
                  </a:lnTo>
                  <a:close/>
                </a:path>
              </a:pathLst>
            </a:custGeom>
            <a:ln w="21922">
              <a:solidFill>
                <a:srgbClr val="051A3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9002484" y="3538385"/>
              <a:ext cx="453390" cy="801370"/>
            </a:xfrm>
            <a:custGeom>
              <a:avLst/>
              <a:gdLst/>
              <a:ahLst/>
              <a:cxnLst/>
              <a:rect l="l" t="t" r="r" b="b"/>
              <a:pathLst>
                <a:path w="453390" h="801370">
                  <a:moveTo>
                    <a:pt x="452983" y="800620"/>
                  </a:moveTo>
                  <a:lnTo>
                    <a:pt x="452983" y="596480"/>
                  </a:lnTo>
                  <a:lnTo>
                    <a:pt x="450460" y="563370"/>
                  </a:lnTo>
                  <a:lnTo>
                    <a:pt x="430378" y="506555"/>
                  </a:lnTo>
                  <a:lnTo>
                    <a:pt x="391952" y="464034"/>
                  </a:lnTo>
                  <a:lnTo>
                    <a:pt x="337714" y="435204"/>
                  </a:lnTo>
                  <a:lnTo>
                    <a:pt x="305168" y="425780"/>
                  </a:lnTo>
                  <a:lnTo>
                    <a:pt x="293667" y="421034"/>
                  </a:lnTo>
                  <a:lnTo>
                    <a:pt x="284635" y="412964"/>
                  </a:lnTo>
                  <a:lnTo>
                    <a:pt x="278732" y="402386"/>
                  </a:lnTo>
                  <a:lnTo>
                    <a:pt x="276618" y="390118"/>
                  </a:lnTo>
                  <a:lnTo>
                    <a:pt x="278732" y="377858"/>
                  </a:lnTo>
                  <a:lnTo>
                    <a:pt x="284635" y="367285"/>
                  </a:lnTo>
                  <a:lnTo>
                    <a:pt x="293667" y="359220"/>
                  </a:lnTo>
                  <a:lnTo>
                    <a:pt x="305168" y="354482"/>
                  </a:lnTo>
                  <a:lnTo>
                    <a:pt x="337714" y="345041"/>
                  </a:lnTo>
                  <a:lnTo>
                    <a:pt x="366768" y="332222"/>
                  </a:lnTo>
                  <a:lnTo>
                    <a:pt x="412889" y="297218"/>
                  </a:lnTo>
                  <a:lnTo>
                    <a:pt x="442914" y="246888"/>
                  </a:lnTo>
                  <a:lnTo>
                    <a:pt x="452983" y="183756"/>
                  </a:lnTo>
                  <a:lnTo>
                    <a:pt x="452983" y="317"/>
                  </a:lnTo>
                  <a:lnTo>
                    <a:pt x="452170" y="342"/>
                  </a:lnTo>
                  <a:lnTo>
                    <a:pt x="431675" y="400"/>
                  </a:lnTo>
                  <a:lnTo>
                    <a:pt x="382798" y="462"/>
                  </a:lnTo>
                  <a:lnTo>
                    <a:pt x="300222" y="451"/>
                  </a:lnTo>
                  <a:lnTo>
                    <a:pt x="244227" y="403"/>
                  </a:lnTo>
                  <a:lnTo>
                    <a:pt x="132180" y="248"/>
                  </a:lnTo>
                  <a:lnTo>
                    <a:pt x="0" y="0"/>
                  </a:lnTo>
                  <a:lnTo>
                    <a:pt x="0" y="183756"/>
                  </a:lnTo>
                  <a:lnTo>
                    <a:pt x="10067" y="246888"/>
                  </a:lnTo>
                  <a:lnTo>
                    <a:pt x="40081" y="297218"/>
                  </a:lnTo>
                  <a:lnTo>
                    <a:pt x="86209" y="332222"/>
                  </a:lnTo>
                  <a:lnTo>
                    <a:pt x="147815" y="354482"/>
                  </a:lnTo>
                  <a:lnTo>
                    <a:pt x="159316" y="359220"/>
                  </a:lnTo>
                  <a:lnTo>
                    <a:pt x="168348" y="367285"/>
                  </a:lnTo>
                  <a:lnTo>
                    <a:pt x="174250" y="377858"/>
                  </a:lnTo>
                  <a:lnTo>
                    <a:pt x="176364" y="390118"/>
                  </a:lnTo>
                  <a:lnTo>
                    <a:pt x="174250" y="402386"/>
                  </a:lnTo>
                  <a:lnTo>
                    <a:pt x="168348" y="412964"/>
                  </a:lnTo>
                  <a:lnTo>
                    <a:pt x="159316" y="421034"/>
                  </a:lnTo>
                  <a:lnTo>
                    <a:pt x="147815" y="425780"/>
                  </a:lnTo>
                  <a:lnTo>
                    <a:pt x="115263" y="435204"/>
                  </a:lnTo>
                  <a:lnTo>
                    <a:pt x="86209" y="448024"/>
                  </a:lnTo>
                  <a:lnTo>
                    <a:pt x="40081" y="483031"/>
                  </a:lnTo>
                  <a:lnTo>
                    <a:pt x="10067" y="533365"/>
                  </a:lnTo>
                  <a:lnTo>
                    <a:pt x="0" y="596480"/>
                  </a:lnTo>
                  <a:lnTo>
                    <a:pt x="0" y="800963"/>
                  </a:lnTo>
                  <a:lnTo>
                    <a:pt x="187412" y="800630"/>
                  </a:lnTo>
                  <a:lnTo>
                    <a:pt x="300222" y="800511"/>
                  </a:lnTo>
                  <a:lnTo>
                    <a:pt x="352996" y="800493"/>
                  </a:lnTo>
                  <a:lnTo>
                    <a:pt x="409062" y="800533"/>
                  </a:lnTo>
                  <a:lnTo>
                    <a:pt x="452983" y="800620"/>
                  </a:lnTo>
                  <a:close/>
                </a:path>
              </a:pathLst>
            </a:custGeom>
            <a:solidFill>
              <a:srgbClr val="FBBF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054984" y="3725634"/>
              <a:ext cx="351790" cy="582295"/>
            </a:xfrm>
            <a:custGeom>
              <a:avLst/>
              <a:gdLst/>
              <a:ahLst/>
              <a:cxnLst/>
              <a:rect l="l" t="t" r="r" b="b"/>
              <a:pathLst>
                <a:path w="351790" h="582295">
                  <a:moveTo>
                    <a:pt x="203" y="0"/>
                  </a:moveTo>
                  <a:lnTo>
                    <a:pt x="10824" y="50021"/>
                  </a:lnTo>
                  <a:lnTo>
                    <a:pt x="36387" y="88430"/>
                  </a:lnTo>
                  <a:lnTo>
                    <a:pt x="74206" y="115510"/>
                  </a:lnTo>
                  <a:lnTo>
                    <a:pt x="121595" y="131548"/>
                  </a:lnTo>
                  <a:lnTo>
                    <a:pt x="175869" y="136831"/>
                  </a:lnTo>
                  <a:lnTo>
                    <a:pt x="230130" y="131548"/>
                  </a:lnTo>
                  <a:lnTo>
                    <a:pt x="277511" y="115510"/>
                  </a:lnTo>
                  <a:lnTo>
                    <a:pt x="315328" y="88430"/>
                  </a:lnTo>
                  <a:lnTo>
                    <a:pt x="340897" y="50021"/>
                  </a:lnTo>
                  <a:lnTo>
                    <a:pt x="351535" y="0"/>
                  </a:lnTo>
                  <a:lnTo>
                    <a:pt x="203" y="0"/>
                  </a:lnTo>
                  <a:close/>
                </a:path>
                <a:path w="351790" h="582295">
                  <a:moveTo>
                    <a:pt x="0" y="582133"/>
                  </a:moveTo>
                  <a:lnTo>
                    <a:pt x="0" y="434770"/>
                  </a:lnTo>
                  <a:lnTo>
                    <a:pt x="6282" y="389992"/>
                  </a:lnTo>
                  <a:lnTo>
                    <a:pt x="24012" y="353759"/>
                  </a:lnTo>
                  <a:lnTo>
                    <a:pt x="51512" y="325893"/>
                  </a:lnTo>
                  <a:lnTo>
                    <a:pt x="87106" y="306213"/>
                  </a:lnTo>
                  <a:lnTo>
                    <a:pt x="129117" y="294537"/>
                  </a:lnTo>
                  <a:lnTo>
                    <a:pt x="175869" y="290685"/>
                  </a:lnTo>
                  <a:lnTo>
                    <a:pt x="222628" y="294537"/>
                  </a:lnTo>
                  <a:lnTo>
                    <a:pt x="264637" y="306213"/>
                  </a:lnTo>
                  <a:lnTo>
                    <a:pt x="300223" y="325893"/>
                  </a:lnTo>
                  <a:lnTo>
                    <a:pt x="327713" y="353759"/>
                  </a:lnTo>
                  <a:lnTo>
                    <a:pt x="345434" y="389992"/>
                  </a:lnTo>
                  <a:lnTo>
                    <a:pt x="351713" y="434770"/>
                  </a:lnTo>
                  <a:lnTo>
                    <a:pt x="351713" y="582133"/>
                  </a:lnTo>
                  <a:lnTo>
                    <a:pt x="296683" y="581785"/>
                  </a:lnTo>
                  <a:lnTo>
                    <a:pt x="175790" y="581823"/>
                  </a:lnTo>
                  <a:lnTo>
                    <a:pt x="54930" y="582017"/>
                  </a:lnTo>
                  <a:lnTo>
                    <a:pt x="0" y="582133"/>
                  </a:lnTo>
                  <a:close/>
                </a:path>
              </a:pathLst>
            </a:custGeom>
            <a:ln w="21925">
              <a:solidFill>
                <a:srgbClr val="051A3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2594449" y="5098793"/>
            <a:ext cx="1695450" cy="69405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30"/>
              </a:spcBef>
            </a:pPr>
            <a:r>
              <a:rPr dirty="0" sz="1750" spc="-70">
                <a:solidFill>
                  <a:srgbClr val="1C2429"/>
                </a:solidFill>
                <a:latin typeface="Microsoft Sans Serif"/>
                <a:cs typeface="Microsoft Sans Serif"/>
              </a:rPr>
              <a:t>94</a:t>
            </a:r>
            <a:endParaRPr sz="175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dirty="0" sz="1750" spc="70">
                <a:solidFill>
                  <a:srgbClr val="1C2429"/>
                </a:solidFill>
                <a:latin typeface="Arial Unicode MS"/>
                <a:cs typeface="Arial Unicode MS"/>
              </a:rPr>
              <a:t>снятых</a:t>
            </a:r>
            <a:r>
              <a:rPr dirty="0" sz="1750" spc="-7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750" spc="65">
                <a:solidFill>
                  <a:srgbClr val="1C2429"/>
                </a:solidFill>
                <a:latin typeface="Arial Unicode MS"/>
                <a:cs typeface="Arial Unicode MS"/>
              </a:rPr>
              <a:t>сюжета</a:t>
            </a:r>
            <a:endParaRPr sz="1750">
              <a:latin typeface="Arial Unicode MS"/>
              <a:cs typeface="Arial Unicode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07663" y="5098793"/>
            <a:ext cx="1703070" cy="102806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30"/>
              </a:spcBef>
            </a:pPr>
            <a:r>
              <a:rPr dirty="0" sz="1750" spc="-90">
                <a:solidFill>
                  <a:srgbClr val="1C2429"/>
                </a:solidFill>
                <a:latin typeface="Microsoft Sans Serif"/>
                <a:cs typeface="Microsoft Sans Serif"/>
              </a:rPr>
              <a:t>79</a:t>
            </a:r>
            <a:endParaRPr sz="1750">
              <a:latin typeface="Microsoft Sans Serif"/>
              <a:cs typeface="Microsoft Sans Serif"/>
            </a:endParaRPr>
          </a:p>
          <a:p>
            <a:pPr algn="ctr" marL="12700" marR="5080">
              <a:lnSpc>
                <a:spcPct val="125299"/>
              </a:lnSpc>
            </a:pPr>
            <a:r>
              <a:rPr dirty="0" sz="1750" spc="110">
                <a:solidFill>
                  <a:srgbClr val="1C2429"/>
                </a:solidFill>
                <a:latin typeface="Arial Unicode MS"/>
                <a:cs typeface="Arial Unicode MS"/>
              </a:rPr>
              <a:t>публикаций</a:t>
            </a:r>
            <a:r>
              <a:rPr dirty="0" sz="1750" spc="-9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750" spc="85">
                <a:solidFill>
                  <a:srgbClr val="1C2429"/>
                </a:solidFill>
                <a:latin typeface="Arial Unicode MS"/>
                <a:cs typeface="Arial Unicode MS"/>
              </a:rPr>
              <a:t>на  </a:t>
            </a:r>
            <a:r>
              <a:rPr dirty="0" sz="1750" spc="55">
                <a:solidFill>
                  <a:srgbClr val="1C2429"/>
                </a:solidFill>
                <a:latin typeface="Arial Unicode MS"/>
                <a:cs typeface="Arial Unicode MS"/>
              </a:rPr>
              <a:t>Атом</a:t>
            </a:r>
            <a:r>
              <a:rPr dirty="0" sz="1750" spc="-2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750" spc="-55">
                <a:solidFill>
                  <a:srgbClr val="1C2429"/>
                </a:solidFill>
                <a:latin typeface="Arial Unicode MS"/>
                <a:cs typeface="Arial Unicode MS"/>
              </a:rPr>
              <a:t>ТВ</a:t>
            </a:r>
            <a:endParaRPr sz="1750">
              <a:latin typeface="Arial Unicode MS"/>
              <a:cs typeface="Arial Unicode M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5666" y="3209671"/>
            <a:ext cx="1743252" cy="1650390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6382626" y="3209671"/>
            <a:ext cx="1743710" cy="1651000"/>
            <a:chOff x="6382626" y="3209671"/>
            <a:chExt cx="1743710" cy="1651000"/>
          </a:xfrm>
        </p:grpSpPr>
        <p:sp>
          <p:nvSpPr>
            <p:cNvPr id="26" name="object 26"/>
            <p:cNvSpPr/>
            <p:nvPr/>
          </p:nvSpPr>
          <p:spPr>
            <a:xfrm>
              <a:off x="6382613" y="3209670"/>
              <a:ext cx="1743710" cy="1651000"/>
            </a:xfrm>
            <a:custGeom>
              <a:avLst/>
              <a:gdLst/>
              <a:ahLst/>
              <a:cxnLst/>
              <a:rect l="l" t="t" r="r" b="b"/>
              <a:pathLst>
                <a:path w="1743709" h="1651000">
                  <a:moveTo>
                    <a:pt x="1743265" y="0"/>
                  </a:moveTo>
                  <a:lnTo>
                    <a:pt x="0" y="0"/>
                  </a:lnTo>
                  <a:lnTo>
                    <a:pt x="0" y="1459204"/>
                  </a:lnTo>
                  <a:lnTo>
                    <a:pt x="677189" y="1459204"/>
                  </a:lnTo>
                  <a:lnTo>
                    <a:pt x="868387" y="1650403"/>
                  </a:lnTo>
                  <a:lnTo>
                    <a:pt x="1059586" y="1459204"/>
                  </a:lnTo>
                  <a:lnTo>
                    <a:pt x="1743265" y="1459204"/>
                  </a:lnTo>
                  <a:lnTo>
                    <a:pt x="1743265" y="0"/>
                  </a:lnTo>
                  <a:close/>
                </a:path>
              </a:pathLst>
            </a:custGeom>
            <a:solidFill>
              <a:srgbClr val="1C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714032" y="3433140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1028585" y="514311"/>
                  </a:moveTo>
                  <a:lnTo>
                    <a:pt x="1026483" y="467508"/>
                  </a:lnTo>
                  <a:lnTo>
                    <a:pt x="1020298" y="421880"/>
                  </a:lnTo>
                  <a:lnTo>
                    <a:pt x="1010212" y="377608"/>
                  </a:lnTo>
                  <a:lnTo>
                    <a:pt x="996406" y="334876"/>
                  </a:lnTo>
                  <a:lnTo>
                    <a:pt x="979062" y="293865"/>
                  </a:lnTo>
                  <a:lnTo>
                    <a:pt x="958362" y="254756"/>
                  </a:lnTo>
                  <a:lnTo>
                    <a:pt x="934487" y="217731"/>
                  </a:lnTo>
                  <a:lnTo>
                    <a:pt x="907619" y="182972"/>
                  </a:lnTo>
                  <a:lnTo>
                    <a:pt x="877939" y="150661"/>
                  </a:lnTo>
                  <a:lnTo>
                    <a:pt x="845630" y="120980"/>
                  </a:lnTo>
                  <a:lnTo>
                    <a:pt x="810873" y="94109"/>
                  </a:lnTo>
                  <a:lnTo>
                    <a:pt x="773850" y="70232"/>
                  </a:lnTo>
                  <a:lnTo>
                    <a:pt x="734741" y="49529"/>
                  </a:lnTo>
                  <a:lnTo>
                    <a:pt x="693730" y="32183"/>
                  </a:lnTo>
                  <a:lnTo>
                    <a:pt x="650997" y="18376"/>
                  </a:lnTo>
                  <a:lnTo>
                    <a:pt x="606724" y="8288"/>
                  </a:lnTo>
                  <a:lnTo>
                    <a:pt x="561093" y="2102"/>
                  </a:lnTo>
                  <a:lnTo>
                    <a:pt x="514286" y="0"/>
                  </a:lnTo>
                  <a:lnTo>
                    <a:pt x="467483" y="2102"/>
                  </a:lnTo>
                  <a:lnTo>
                    <a:pt x="421855" y="8288"/>
                  </a:lnTo>
                  <a:lnTo>
                    <a:pt x="377585" y="18376"/>
                  </a:lnTo>
                  <a:lnTo>
                    <a:pt x="334854" y="32183"/>
                  </a:lnTo>
                  <a:lnTo>
                    <a:pt x="293844" y="49529"/>
                  </a:lnTo>
                  <a:lnTo>
                    <a:pt x="254737" y="70232"/>
                  </a:lnTo>
                  <a:lnTo>
                    <a:pt x="217714" y="94109"/>
                  </a:lnTo>
                  <a:lnTo>
                    <a:pt x="182957" y="120980"/>
                  </a:lnTo>
                  <a:lnTo>
                    <a:pt x="150648" y="150661"/>
                  </a:lnTo>
                  <a:lnTo>
                    <a:pt x="120969" y="182972"/>
                  </a:lnTo>
                  <a:lnTo>
                    <a:pt x="94101" y="217731"/>
                  </a:lnTo>
                  <a:lnTo>
                    <a:pt x="70225" y="254756"/>
                  </a:lnTo>
                  <a:lnTo>
                    <a:pt x="49525" y="293865"/>
                  </a:lnTo>
                  <a:lnTo>
                    <a:pt x="32180" y="334876"/>
                  </a:lnTo>
                  <a:lnTo>
                    <a:pt x="18374" y="377608"/>
                  </a:lnTo>
                  <a:lnTo>
                    <a:pt x="8287" y="421880"/>
                  </a:lnTo>
                  <a:lnTo>
                    <a:pt x="2102" y="467508"/>
                  </a:lnTo>
                  <a:lnTo>
                    <a:pt x="0" y="514311"/>
                  </a:lnTo>
                  <a:lnTo>
                    <a:pt x="2102" y="561115"/>
                  </a:lnTo>
                  <a:lnTo>
                    <a:pt x="8287" y="606742"/>
                  </a:lnTo>
                  <a:lnTo>
                    <a:pt x="18374" y="651012"/>
                  </a:lnTo>
                  <a:lnTo>
                    <a:pt x="32180" y="693742"/>
                  </a:lnTo>
                  <a:lnTo>
                    <a:pt x="49525" y="734751"/>
                  </a:lnTo>
                  <a:lnTo>
                    <a:pt x="70225" y="773857"/>
                  </a:lnTo>
                  <a:lnTo>
                    <a:pt x="94101" y="810879"/>
                  </a:lnTo>
                  <a:lnTo>
                    <a:pt x="120969" y="845635"/>
                  </a:lnTo>
                  <a:lnTo>
                    <a:pt x="150648" y="877943"/>
                  </a:lnTo>
                  <a:lnTo>
                    <a:pt x="182957" y="907621"/>
                  </a:lnTo>
                  <a:lnTo>
                    <a:pt x="217714" y="934488"/>
                  </a:lnTo>
                  <a:lnTo>
                    <a:pt x="254737" y="958363"/>
                  </a:lnTo>
                  <a:lnTo>
                    <a:pt x="293844" y="979063"/>
                  </a:lnTo>
                  <a:lnTo>
                    <a:pt x="334854" y="996406"/>
                  </a:lnTo>
                  <a:lnTo>
                    <a:pt x="377585" y="1010212"/>
                  </a:lnTo>
                  <a:lnTo>
                    <a:pt x="421855" y="1020298"/>
                  </a:lnTo>
                  <a:lnTo>
                    <a:pt x="467483" y="1026483"/>
                  </a:lnTo>
                  <a:lnTo>
                    <a:pt x="514286" y="1028585"/>
                  </a:lnTo>
                  <a:lnTo>
                    <a:pt x="561093" y="1026483"/>
                  </a:lnTo>
                  <a:lnTo>
                    <a:pt x="606724" y="1020298"/>
                  </a:lnTo>
                  <a:lnTo>
                    <a:pt x="650997" y="1010212"/>
                  </a:lnTo>
                  <a:lnTo>
                    <a:pt x="693730" y="996406"/>
                  </a:lnTo>
                  <a:lnTo>
                    <a:pt x="734741" y="979063"/>
                  </a:lnTo>
                  <a:lnTo>
                    <a:pt x="773850" y="958363"/>
                  </a:lnTo>
                  <a:lnTo>
                    <a:pt x="810873" y="934488"/>
                  </a:lnTo>
                  <a:lnTo>
                    <a:pt x="845630" y="907621"/>
                  </a:lnTo>
                  <a:lnTo>
                    <a:pt x="877939" y="877943"/>
                  </a:lnTo>
                  <a:lnTo>
                    <a:pt x="907619" y="845635"/>
                  </a:lnTo>
                  <a:lnTo>
                    <a:pt x="934487" y="810879"/>
                  </a:lnTo>
                  <a:lnTo>
                    <a:pt x="958362" y="773857"/>
                  </a:lnTo>
                  <a:lnTo>
                    <a:pt x="979062" y="734751"/>
                  </a:lnTo>
                  <a:lnTo>
                    <a:pt x="996406" y="693742"/>
                  </a:lnTo>
                  <a:lnTo>
                    <a:pt x="1010212" y="651012"/>
                  </a:lnTo>
                  <a:lnTo>
                    <a:pt x="1020298" y="606742"/>
                  </a:lnTo>
                  <a:lnTo>
                    <a:pt x="1026483" y="561115"/>
                  </a:lnTo>
                  <a:lnTo>
                    <a:pt x="1028585" y="514311"/>
                  </a:lnTo>
                  <a:close/>
                </a:path>
              </a:pathLst>
            </a:custGeom>
            <a:solidFill>
              <a:srgbClr val="ED7F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864731" y="3583863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4">
                  <a:moveTo>
                    <a:pt x="877836" y="363664"/>
                  </a:moveTo>
                  <a:lnTo>
                    <a:pt x="875976" y="319837"/>
                  </a:lnTo>
                  <a:lnTo>
                    <a:pt x="870397" y="276265"/>
                  </a:lnTo>
                  <a:lnTo>
                    <a:pt x="861098" y="233205"/>
                  </a:lnTo>
                  <a:lnTo>
                    <a:pt x="848079" y="190915"/>
                  </a:lnTo>
                  <a:lnTo>
                    <a:pt x="831340" y="149651"/>
                  </a:lnTo>
                  <a:lnTo>
                    <a:pt x="810882" y="109670"/>
                  </a:lnTo>
                  <a:lnTo>
                    <a:pt x="786704" y="71230"/>
                  </a:lnTo>
                  <a:lnTo>
                    <a:pt x="758806" y="34588"/>
                  </a:lnTo>
                  <a:lnTo>
                    <a:pt x="727189" y="0"/>
                  </a:lnTo>
                  <a:lnTo>
                    <a:pt x="0" y="727176"/>
                  </a:lnTo>
                  <a:lnTo>
                    <a:pt x="34559" y="758795"/>
                  </a:lnTo>
                  <a:lnTo>
                    <a:pt x="71176" y="786695"/>
                  </a:lnTo>
                  <a:lnTo>
                    <a:pt x="109594" y="810874"/>
                  </a:lnTo>
                  <a:lnTo>
                    <a:pt x="149555" y="831334"/>
                  </a:lnTo>
                  <a:lnTo>
                    <a:pt x="190802" y="848074"/>
                  </a:lnTo>
                  <a:lnTo>
                    <a:pt x="233079" y="861093"/>
                  </a:lnTo>
                  <a:lnTo>
                    <a:pt x="276128" y="870393"/>
                  </a:lnTo>
                  <a:lnTo>
                    <a:pt x="319694" y="875973"/>
                  </a:lnTo>
                  <a:lnTo>
                    <a:pt x="363518" y="877833"/>
                  </a:lnTo>
                  <a:lnTo>
                    <a:pt x="407344" y="875973"/>
                  </a:lnTo>
                  <a:lnTo>
                    <a:pt x="450915" y="870393"/>
                  </a:lnTo>
                  <a:lnTo>
                    <a:pt x="493974" y="861093"/>
                  </a:lnTo>
                  <a:lnTo>
                    <a:pt x="536264" y="848074"/>
                  </a:lnTo>
                  <a:lnTo>
                    <a:pt x="577528" y="831334"/>
                  </a:lnTo>
                  <a:lnTo>
                    <a:pt x="617510" y="810874"/>
                  </a:lnTo>
                  <a:lnTo>
                    <a:pt x="655952" y="786695"/>
                  </a:lnTo>
                  <a:lnTo>
                    <a:pt x="692597" y="758795"/>
                  </a:lnTo>
                  <a:lnTo>
                    <a:pt x="727189" y="727176"/>
                  </a:lnTo>
                  <a:lnTo>
                    <a:pt x="758806" y="692620"/>
                  </a:lnTo>
                  <a:lnTo>
                    <a:pt x="786704" y="656006"/>
                  </a:lnTo>
                  <a:lnTo>
                    <a:pt x="810882" y="617590"/>
                  </a:lnTo>
                  <a:lnTo>
                    <a:pt x="831340" y="577630"/>
                  </a:lnTo>
                  <a:lnTo>
                    <a:pt x="848079" y="536383"/>
                  </a:lnTo>
                  <a:lnTo>
                    <a:pt x="861098" y="494106"/>
                  </a:lnTo>
                  <a:lnTo>
                    <a:pt x="870397" y="451055"/>
                  </a:lnTo>
                  <a:lnTo>
                    <a:pt x="875976" y="407489"/>
                  </a:lnTo>
                  <a:lnTo>
                    <a:pt x="877836" y="363664"/>
                  </a:lnTo>
                  <a:close/>
                </a:path>
              </a:pathLst>
            </a:custGeom>
            <a:solidFill>
              <a:srgbClr val="E577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985813" y="3716121"/>
              <a:ext cx="699770" cy="742315"/>
            </a:xfrm>
            <a:custGeom>
              <a:avLst/>
              <a:gdLst/>
              <a:ahLst/>
              <a:cxnLst/>
              <a:rect l="l" t="t" r="r" b="b"/>
              <a:pathLst>
                <a:path w="699770" h="742314">
                  <a:moveTo>
                    <a:pt x="450430" y="701878"/>
                  </a:moveTo>
                  <a:lnTo>
                    <a:pt x="113792" y="365239"/>
                  </a:lnTo>
                  <a:lnTo>
                    <a:pt x="19050" y="459981"/>
                  </a:lnTo>
                  <a:lnTo>
                    <a:pt x="301383" y="742315"/>
                  </a:lnTo>
                  <a:lnTo>
                    <a:pt x="340258" y="736346"/>
                  </a:lnTo>
                  <a:lnTo>
                    <a:pt x="378155" y="727544"/>
                  </a:lnTo>
                  <a:lnTo>
                    <a:pt x="414921" y="716013"/>
                  </a:lnTo>
                  <a:lnTo>
                    <a:pt x="450430" y="701878"/>
                  </a:lnTo>
                  <a:close/>
                </a:path>
                <a:path w="699770" h="742314">
                  <a:moveTo>
                    <a:pt x="699363" y="467423"/>
                  </a:moveTo>
                  <a:lnTo>
                    <a:pt x="355892" y="123939"/>
                  </a:lnTo>
                  <a:lnTo>
                    <a:pt x="298488" y="181140"/>
                  </a:lnTo>
                  <a:lnTo>
                    <a:pt x="144056" y="26733"/>
                  </a:lnTo>
                  <a:lnTo>
                    <a:pt x="73558" y="0"/>
                  </a:lnTo>
                  <a:lnTo>
                    <a:pt x="0" y="73787"/>
                  </a:lnTo>
                  <a:lnTo>
                    <a:pt x="202501" y="276326"/>
                  </a:lnTo>
                  <a:lnTo>
                    <a:pt x="185699" y="293090"/>
                  </a:lnTo>
                  <a:lnTo>
                    <a:pt x="68402" y="175780"/>
                  </a:lnTo>
                  <a:lnTo>
                    <a:pt x="0" y="244182"/>
                  </a:lnTo>
                  <a:lnTo>
                    <a:pt x="455180" y="699401"/>
                  </a:lnTo>
                  <a:lnTo>
                    <a:pt x="499021" y="676910"/>
                  </a:lnTo>
                  <a:lnTo>
                    <a:pt x="540308" y="650443"/>
                  </a:lnTo>
                  <a:lnTo>
                    <a:pt x="578764" y="620268"/>
                  </a:lnTo>
                  <a:lnTo>
                    <a:pt x="614159" y="586625"/>
                  </a:lnTo>
                  <a:lnTo>
                    <a:pt x="646226" y="549770"/>
                  </a:lnTo>
                  <a:lnTo>
                    <a:pt x="674712" y="509955"/>
                  </a:lnTo>
                  <a:lnTo>
                    <a:pt x="699363" y="467423"/>
                  </a:lnTo>
                  <a:close/>
                </a:path>
              </a:pathLst>
            </a:custGeom>
            <a:solidFill>
              <a:srgbClr val="D56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985812" y="3693719"/>
              <a:ext cx="503555" cy="503555"/>
            </a:xfrm>
            <a:custGeom>
              <a:avLst/>
              <a:gdLst/>
              <a:ahLst/>
              <a:cxnLst/>
              <a:rect l="l" t="t" r="r" b="b"/>
              <a:pathLst>
                <a:path w="503554" h="503554">
                  <a:moveTo>
                    <a:pt x="133896" y="436143"/>
                  </a:moveTo>
                  <a:lnTo>
                    <a:pt x="122441" y="398999"/>
                  </a:lnTo>
                  <a:lnTo>
                    <a:pt x="92898" y="374678"/>
                  </a:lnTo>
                  <a:lnTo>
                    <a:pt x="66941" y="369595"/>
                  </a:lnTo>
                  <a:lnTo>
                    <a:pt x="53496" y="370951"/>
                  </a:lnTo>
                  <a:lnTo>
                    <a:pt x="19672" y="389077"/>
                  </a:lnTo>
                  <a:lnTo>
                    <a:pt x="1353" y="422693"/>
                  </a:lnTo>
                  <a:lnTo>
                    <a:pt x="0" y="436143"/>
                  </a:lnTo>
                  <a:lnTo>
                    <a:pt x="1353" y="449583"/>
                  </a:lnTo>
                  <a:lnTo>
                    <a:pt x="19672" y="483184"/>
                  </a:lnTo>
                  <a:lnTo>
                    <a:pt x="53496" y="501325"/>
                  </a:lnTo>
                  <a:lnTo>
                    <a:pt x="66941" y="502678"/>
                  </a:lnTo>
                  <a:lnTo>
                    <a:pt x="80388" y="501325"/>
                  </a:lnTo>
                  <a:lnTo>
                    <a:pt x="114198" y="483184"/>
                  </a:lnTo>
                  <a:lnTo>
                    <a:pt x="132539" y="449556"/>
                  </a:lnTo>
                  <a:lnTo>
                    <a:pt x="133896" y="436143"/>
                  </a:lnTo>
                  <a:close/>
                </a:path>
                <a:path w="503554" h="503554">
                  <a:moveTo>
                    <a:pt x="332079" y="503516"/>
                  </a:moveTo>
                  <a:lnTo>
                    <a:pt x="327715" y="449697"/>
                  </a:lnTo>
                  <a:lnTo>
                    <a:pt x="315089" y="398647"/>
                  </a:lnTo>
                  <a:lnTo>
                    <a:pt x="294901" y="351038"/>
                  </a:lnTo>
                  <a:lnTo>
                    <a:pt x="267848" y="307547"/>
                  </a:lnTo>
                  <a:lnTo>
                    <a:pt x="234632" y="268846"/>
                  </a:lnTo>
                  <a:lnTo>
                    <a:pt x="195949" y="235534"/>
                  </a:lnTo>
                  <a:lnTo>
                    <a:pt x="152475" y="208431"/>
                  </a:lnTo>
                  <a:lnTo>
                    <a:pt x="104900" y="188223"/>
                  </a:lnTo>
                  <a:lnTo>
                    <a:pt x="53912" y="175595"/>
                  </a:lnTo>
                  <a:lnTo>
                    <a:pt x="203" y="171234"/>
                  </a:lnTo>
                  <a:lnTo>
                    <a:pt x="203" y="267398"/>
                  </a:lnTo>
                  <a:lnTo>
                    <a:pt x="46466" y="271952"/>
                  </a:lnTo>
                  <a:lnTo>
                    <a:pt x="90341" y="285311"/>
                  </a:lnTo>
                  <a:lnTo>
                    <a:pt x="130758" y="307024"/>
                  </a:lnTo>
                  <a:lnTo>
                    <a:pt x="166649" y="336638"/>
                  </a:lnTo>
                  <a:lnTo>
                    <a:pt x="196145" y="372527"/>
                  </a:lnTo>
                  <a:lnTo>
                    <a:pt x="217798" y="412970"/>
                  </a:lnTo>
                  <a:lnTo>
                    <a:pt x="231136" y="456916"/>
                  </a:lnTo>
                  <a:lnTo>
                    <a:pt x="235686" y="503313"/>
                  </a:lnTo>
                  <a:lnTo>
                    <a:pt x="235686" y="503516"/>
                  </a:lnTo>
                  <a:lnTo>
                    <a:pt x="332079" y="503516"/>
                  </a:lnTo>
                  <a:close/>
                </a:path>
                <a:path w="503554" h="503554">
                  <a:moveTo>
                    <a:pt x="503478" y="503313"/>
                  </a:moveTo>
                  <a:lnTo>
                    <a:pt x="500879" y="451952"/>
                  </a:lnTo>
                  <a:lnTo>
                    <a:pt x="493248" y="402052"/>
                  </a:lnTo>
                  <a:lnTo>
                    <a:pt x="480838" y="353872"/>
                  </a:lnTo>
                  <a:lnTo>
                    <a:pt x="463899" y="307670"/>
                  </a:lnTo>
                  <a:lnTo>
                    <a:pt x="442683" y="263704"/>
                  </a:lnTo>
                  <a:lnTo>
                    <a:pt x="417443" y="222232"/>
                  </a:lnTo>
                  <a:lnTo>
                    <a:pt x="388428" y="183512"/>
                  </a:lnTo>
                  <a:lnTo>
                    <a:pt x="355892" y="147802"/>
                  </a:lnTo>
                  <a:lnTo>
                    <a:pt x="320121" y="115264"/>
                  </a:lnTo>
                  <a:lnTo>
                    <a:pt x="281375" y="86228"/>
                  </a:lnTo>
                  <a:lnTo>
                    <a:pt x="239903" y="60953"/>
                  </a:lnTo>
                  <a:lnTo>
                    <a:pt x="195949" y="39694"/>
                  </a:lnTo>
                  <a:lnTo>
                    <a:pt x="149782" y="22715"/>
                  </a:lnTo>
                  <a:lnTo>
                    <a:pt x="101633" y="10267"/>
                  </a:lnTo>
                  <a:lnTo>
                    <a:pt x="51758" y="2609"/>
                  </a:lnTo>
                  <a:lnTo>
                    <a:pt x="406" y="0"/>
                  </a:lnTo>
                  <a:lnTo>
                    <a:pt x="406" y="96189"/>
                  </a:lnTo>
                  <a:lnTo>
                    <a:pt x="47771" y="98974"/>
                  </a:lnTo>
                  <a:lnTo>
                    <a:pt x="93543" y="107035"/>
                  </a:lnTo>
                  <a:lnTo>
                    <a:pt x="137414" y="120065"/>
                  </a:lnTo>
                  <a:lnTo>
                    <a:pt x="179080" y="137756"/>
                  </a:lnTo>
                  <a:lnTo>
                    <a:pt x="218233" y="159800"/>
                  </a:lnTo>
                  <a:lnTo>
                    <a:pt x="254568" y="185889"/>
                  </a:lnTo>
                  <a:lnTo>
                    <a:pt x="287780" y="215717"/>
                  </a:lnTo>
                  <a:lnTo>
                    <a:pt x="317561" y="248974"/>
                  </a:lnTo>
                  <a:lnTo>
                    <a:pt x="343607" y="285354"/>
                  </a:lnTo>
                  <a:lnTo>
                    <a:pt x="365611" y="324548"/>
                  </a:lnTo>
                  <a:lnTo>
                    <a:pt x="383266" y="366249"/>
                  </a:lnTo>
                  <a:lnTo>
                    <a:pt x="396268" y="410148"/>
                  </a:lnTo>
                  <a:lnTo>
                    <a:pt x="404310" y="455939"/>
                  </a:lnTo>
                  <a:lnTo>
                    <a:pt x="407085" y="503313"/>
                  </a:lnTo>
                  <a:lnTo>
                    <a:pt x="503478" y="5033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337917" y="1714887"/>
            <a:ext cx="6017895" cy="5873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50" spc="45">
                <a:solidFill>
                  <a:srgbClr val="1C2429"/>
                </a:solidFill>
              </a:rPr>
              <a:t>РЕЗУЛЬТАТЫ</a:t>
            </a:r>
            <a:r>
              <a:rPr dirty="0" sz="3650" spc="290">
                <a:solidFill>
                  <a:srgbClr val="1C2429"/>
                </a:solidFill>
              </a:rPr>
              <a:t> </a:t>
            </a:r>
            <a:r>
              <a:rPr dirty="0" sz="3650" spc="190">
                <a:solidFill>
                  <a:srgbClr val="1C2429"/>
                </a:solidFill>
              </a:rPr>
              <a:t>ПРАКТИКИ</a:t>
            </a:r>
            <a:endParaRPr sz="3650"/>
          </a:p>
        </p:txBody>
      </p: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74146" y="3209671"/>
            <a:ext cx="1743240" cy="16503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1"/>
            <a:ext cx="10693400" cy="6007735"/>
            <a:chOff x="0" y="770731"/>
            <a:chExt cx="10693400" cy="6007735"/>
          </a:xfrm>
        </p:grpSpPr>
        <p:sp>
          <p:nvSpPr>
            <p:cNvPr id="3" name="object 3"/>
            <p:cNvSpPr/>
            <p:nvPr/>
          </p:nvSpPr>
          <p:spPr>
            <a:xfrm>
              <a:off x="0" y="770731"/>
              <a:ext cx="10693400" cy="2599055"/>
            </a:xfrm>
            <a:custGeom>
              <a:avLst/>
              <a:gdLst/>
              <a:ahLst/>
              <a:cxnLst/>
              <a:rect l="l" t="t" r="r" b="b"/>
              <a:pathLst>
                <a:path w="10693400" h="2599054">
                  <a:moveTo>
                    <a:pt x="0" y="2598858"/>
                  </a:moveTo>
                  <a:lnTo>
                    <a:pt x="10693399" y="2598858"/>
                  </a:lnTo>
                  <a:lnTo>
                    <a:pt x="10693399" y="0"/>
                  </a:lnTo>
                  <a:lnTo>
                    <a:pt x="0" y="0"/>
                  </a:lnTo>
                  <a:lnTo>
                    <a:pt x="0" y="2598858"/>
                  </a:lnTo>
                  <a:close/>
                </a:path>
              </a:pathLst>
            </a:custGeom>
            <a:solidFill>
              <a:srgbClr val="1C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3369589"/>
              <a:ext cx="10693400" cy="3409315"/>
            </a:xfrm>
            <a:custGeom>
              <a:avLst/>
              <a:gdLst/>
              <a:ahLst/>
              <a:cxnLst/>
              <a:rect l="l" t="t" r="r" b="b"/>
              <a:pathLst>
                <a:path w="10693400" h="3409315">
                  <a:moveTo>
                    <a:pt x="0" y="3408743"/>
                  </a:moveTo>
                  <a:lnTo>
                    <a:pt x="10693399" y="3408743"/>
                  </a:lnTo>
                  <a:lnTo>
                    <a:pt x="10693399" y="0"/>
                  </a:lnTo>
                  <a:lnTo>
                    <a:pt x="0" y="0"/>
                  </a:lnTo>
                  <a:lnTo>
                    <a:pt x="0" y="3408743"/>
                  </a:lnTo>
                  <a:close/>
                </a:path>
              </a:pathLst>
            </a:custGeom>
            <a:solidFill>
              <a:srgbClr val="FDD0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0731"/>
              <a:ext cx="10693400" cy="252526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55763" y="3105886"/>
              <a:ext cx="8051165" cy="349885"/>
            </a:xfrm>
            <a:custGeom>
              <a:avLst/>
              <a:gdLst/>
              <a:ahLst/>
              <a:cxnLst/>
              <a:rect l="l" t="t" r="r" b="b"/>
              <a:pathLst>
                <a:path w="8051165" h="349885">
                  <a:moveTo>
                    <a:pt x="349440" y="168998"/>
                  </a:moveTo>
                  <a:lnTo>
                    <a:pt x="343573" y="129501"/>
                  </a:lnTo>
                  <a:lnTo>
                    <a:pt x="326110" y="87325"/>
                  </a:lnTo>
                  <a:lnTo>
                    <a:pt x="319989" y="77660"/>
                  </a:lnTo>
                  <a:lnTo>
                    <a:pt x="316839" y="72898"/>
                  </a:lnTo>
                  <a:lnTo>
                    <a:pt x="289991" y="43319"/>
                  </a:lnTo>
                  <a:lnTo>
                    <a:pt x="285559" y="39687"/>
                  </a:lnTo>
                  <a:lnTo>
                    <a:pt x="281152" y="36042"/>
                  </a:lnTo>
                  <a:lnTo>
                    <a:pt x="246875" y="15494"/>
                  </a:lnTo>
                  <a:lnTo>
                    <a:pt x="241592" y="13322"/>
                  </a:lnTo>
                  <a:lnTo>
                    <a:pt x="236308" y="11112"/>
                  </a:lnTo>
                  <a:lnTo>
                    <a:pt x="230911" y="9194"/>
                  </a:lnTo>
                  <a:lnTo>
                    <a:pt x="225463" y="7556"/>
                  </a:lnTo>
                  <a:lnTo>
                    <a:pt x="219976" y="5867"/>
                  </a:lnTo>
                  <a:lnTo>
                    <a:pt x="180428" y="0"/>
                  </a:lnTo>
                  <a:lnTo>
                    <a:pt x="169011" y="0"/>
                  </a:lnTo>
                  <a:lnTo>
                    <a:pt x="129463" y="5867"/>
                  </a:lnTo>
                  <a:lnTo>
                    <a:pt x="124015" y="7556"/>
                  </a:lnTo>
                  <a:lnTo>
                    <a:pt x="118529" y="9194"/>
                  </a:lnTo>
                  <a:lnTo>
                    <a:pt x="113144" y="11112"/>
                  </a:lnTo>
                  <a:lnTo>
                    <a:pt x="107861" y="13322"/>
                  </a:lnTo>
                  <a:lnTo>
                    <a:pt x="102577" y="15494"/>
                  </a:lnTo>
                  <a:lnTo>
                    <a:pt x="68300" y="36042"/>
                  </a:lnTo>
                  <a:lnTo>
                    <a:pt x="36029" y="68313"/>
                  </a:lnTo>
                  <a:lnTo>
                    <a:pt x="15494" y="102577"/>
                  </a:lnTo>
                  <a:lnTo>
                    <a:pt x="2235" y="146253"/>
                  </a:lnTo>
                  <a:lnTo>
                    <a:pt x="0" y="168998"/>
                  </a:lnTo>
                  <a:lnTo>
                    <a:pt x="0" y="180467"/>
                  </a:lnTo>
                  <a:lnTo>
                    <a:pt x="5867" y="219976"/>
                  </a:lnTo>
                  <a:lnTo>
                    <a:pt x="23329" y="262153"/>
                  </a:lnTo>
                  <a:lnTo>
                    <a:pt x="47142" y="294233"/>
                  </a:lnTo>
                  <a:lnTo>
                    <a:pt x="82423" y="323189"/>
                  </a:lnTo>
                  <a:lnTo>
                    <a:pt x="107861" y="336143"/>
                  </a:lnTo>
                  <a:lnTo>
                    <a:pt x="113144" y="338353"/>
                  </a:lnTo>
                  <a:lnTo>
                    <a:pt x="151892" y="348068"/>
                  </a:lnTo>
                  <a:lnTo>
                    <a:pt x="169011" y="349465"/>
                  </a:lnTo>
                  <a:lnTo>
                    <a:pt x="180428" y="349465"/>
                  </a:lnTo>
                  <a:lnTo>
                    <a:pt x="186156" y="349173"/>
                  </a:lnTo>
                  <a:lnTo>
                    <a:pt x="197548" y="348068"/>
                  </a:lnTo>
                  <a:lnTo>
                    <a:pt x="203212" y="347230"/>
                  </a:lnTo>
                  <a:lnTo>
                    <a:pt x="208813" y="346100"/>
                  </a:lnTo>
                  <a:lnTo>
                    <a:pt x="214426" y="344995"/>
                  </a:lnTo>
                  <a:lnTo>
                    <a:pt x="219976" y="343611"/>
                  </a:lnTo>
                  <a:lnTo>
                    <a:pt x="230911" y="340271"/>
                  </a:lnTo>
                  <a:lnTo>
                    <a:pt x="236308" y="338353"/>
                  </a:lnTo>
                  <a:lnTo>
                    <a:pt x="241592" y="336143"/>
                  </a:lnTo>
                  <a:lnTo>
                    <a:pt x="246875" y="333971"/>
                  </a:lnTo>
                  <a:lnTo>
                    <a:pt x="281152" y="313436"/>
                  </a:lnTo>
                  <a:lnTo>
                    <a:pt x="313410" y="281152"/>
                  </a:lnTo>
                  <a:lnTo>
                    <a:pt x="319989" y="271805"/>
                  </a:lnTo>
                  <a:lnTo>
                    <a:pt x="323189" y="267055"/>
                  </a:lnTo>
                  <a:lnTo>
                    <a:pt x="340271" y="230936"/>
                  </a:lnTo>
                  <a:lnTo>
                    <a:pt x="349173" y="186169"/>
                  </a:lnTo>
                  <a:lnTo>
                    <a:pt x="349440" y="180467"/>
                  </a:lnTo>
                  <a:lnTo>
                    <a:pt x="349440" y="168998"/>
                  </a:lnTo>
                  <a:close/>
                </a:path>
                <a:path w="8051165" h="349885">
                  <a:moveTo>
                    <a:pt x="2274735" y="168998"/>
                  </a:moveTo>
                  <a:lnTo>
                    <a:pt x="2268880" y="129501"/>
                  </a:lnTo>
                  <a:lnTo>
                    <a:pt x="2251405" y="87325"/>
                  </a:lnTo>
                  <a:lnTo>
                    <a:pt x="2227630" y="55245"/>
                  </a:lnTo>
                  <a:lnTo>
                    <a:pt x="2223566" y="51206"/>
                  </a:lnTo>
                  <a:lnTo>
                    <a:pt x="2219528" y="47142"/>
                  </a:lnTo>
                  <a:lnTo>
                    <a:pt x="2187460" y="23355"/>
                  </a:lnTo>
                  <a:lnTo>
                    <a:pt x="2166886" y="13322"/>
                  </a:lnTo>
                  <a:lnTo>
                    <a:pt x="2161603" y="11112"/>
                  </a:lnTo>
                  <a:lnTo>
                    <a:pt x="2156206" y="9194"/>
                  </a:lnTo>
                  <a:lnTo>
                    <a:pt x="2150757" y="7556"/>
                  </a:lnTo>
                  <a:lnTo>
                    <a:pt x="2145271" y="5867"/>
                  </a:lnTo>
                  <a:lnTo>
                    <a:pt x="2105774" y="0"/>
                  </a:lnTo>
                  <a:lnTo>
                    <a:pt x="2094306" y="0"/>
                  </a:lnTo>
                  <a:lnTo>
                    <a:pt x="2054809" y="5867"/>
                  </a:lnTo>
                  <a:lnTo>
                    <a:pt x="2049310" y="7556"/>
                  </a:lnTo>
                  <a:lnTo>
                    <a:pt x="2043836" y="9194"/>
                  </a:lnTo>
                  <a:lnTo>
                    <a:pt x="2038464" y="11112"/>
                  </a:lnTo>
                  <a:lnTo>
                    <a:pt x="2033168" y="13322"/>
                  </a:lnTo>
                  <a:lnTo>
                    <a:pt x="2027885" y="15494"/>
                  </a:lnTo>
                  <a:lnTo>
                    <a:pt x="1993620" y="36042"/>
                  </a:lnTo>
                  <a:lnTo>
                    <a:pt x="1961337" y="68313"/>
                  </a:lnTo>
                  <a:lnTo>
                    <a:pt x="1940801" y="102577"/>
                  </a:lnTo>
                  <a:lnTo>
                    <a:pt x="1927542" y="146253"/>
                  </a:lnTo>
                  <a:lnTo>
                    <a:pt x="1925307" y="168998"/>
                  </a:lnTo>
                  <a:lnTo>
                    <a:pt x="1925307" y="180467"/>
                  </a:lnTo>
                  <a:lnTo>
                    <a:pt x="1931162" y="219976"/>
                  </a:lnTo>
                  <a:lnTo>
                    <a:pt x="1948637" y="262153"/>
                  </a:lnTo>
                  <a:lnTo>
                    <a:pt x="1972449" y="294233"/>
                  </a:lnTo>
                  <a:lnTo>
                    <a:pt x="2007717" y="323189"/>
                  </a:lnTo>
                  <a:lnTo>
                    <a:pt x="2033168" y="336143"/>
                  </a:lnTo>
                  <a:lnTo>
                    <a:pt x="2038464" y="338353"/>
                  </a:lnTo>
                  <a:lnTo>
                    <a:pt x="2077224" y="348068"/>
                  </a:lnTo>
                  <a:lnTo>
                    <a:pt x="2094306" y="349465"/>
                  </a:lnTo>
                  <a:lnTo>
                    <a:pt x="2105774" y="349465"/>
                  </a:lnTo>
                  <a:lnTo>
                    <a:pt x="2111451" y="349173"/>
                  </a:lnTo>
                  <a:lnTo>
                    <a:pt x="2122855" y="348068"/>
                  </a:lnTo>
                  <a:lnTo>
                    <a:pt x="2128507" y="347230"/>
                  </a:lnTo>
                  <a:lnTo>
                    <a:pt x="2134108" y="346100"/>
                  </a:lnTo>
                  <a:lnTo>
                    <a:pt x="2139734" y="344995"/>
                  </a:lnTo>
                  <a:lnTo>
                    <a:pt x="2145271" y="343611"/>
                  </a:lnTo>
                  <a:lnTo>
                    <a:pt x="2156206" y="340271"/>
                  </a:lnTo>
                  <a:lnTo>
                    <a:pt x="2161603" y="338353"/>
                  </a:lnTo>
                  <a:lnTo>
                    <a:pt x="2166886" y="336143"/>
                  </a:lnTo>
                  <a:lnTo>
                    <a:pt x="2172157" y="333971"/>
                  </a:lnTo>
                  <a:lnTo>
                    <a:pt x="2206447" y="313436"/>
                  </a:lnTo>
                  <a:lnTo>
                    <a:pt x="2238705" y="281152"/>
                  </a:lnTo>
                  <a:lnTo>
                    <a:pt x="2259279" y="246888"/>
                  </a:lnTo>
                  <a:lnTo>
                    <a:pt x="2272500" y="203200"/>
                  </a:lnTo>
                  <a:lnTo>
                    <a:pt x="2274735" y="180467"/>
                  </a:lnTo>
                  <a:lnTo>
                    <a:pt x="2274735" y="168998"/>
                  </a:lnTo>
                  <a:close/>
                </a:path>
                <a:path w="8051165" h="349885">
                  <a:moveTo>
                    <a:pt x="4200067" y="168998"/>
                  </a:moveTo>
                  <a:lnTo>
                    <a:pt x="4194200" y="129501"/>
                  </a:lnTo>
                  <a:lnTo>
                    <a:pt x="4176712" y="87325"/>
                  </a:lnTo>
                  <a:lnTo>
                    <a:pt x="4160380" y="63906"/>
                  </a:lnTo>
                  <a:lnTo>
                    <a:pt x="4156748" y="59474"/>
                  </a:lnTo>
                  <a:lnTo>
                    <a:pt x="4127169" y="32639"/>
                  </a:lnTo>
                  <a:lnTo>
                    <a:pt x="4092181" y="13322"/>
                  </a:lnTo>
                  <a:lnTo>
                    <a:pt x="4086898" y="11112"/>
                  </a:lnTo>
                  <a:lnTo>
                    <a:pt x="4081538" y="9194"/>
                  </a:lnTo>
                  <a:lnTo>
                    <a:pt x="4076052" y="7556"/>
                  </a:lnTo>
                  <a:lnTo>
                    <a:pt x="4070578" y="5867"/>
                  </a:lnTo>
                  <a:lnTo>
                    <a:pt x="4031069" y="0"/>
                  </a:lnTo>
                  <a:lnTo>
                    <a:pt x="4019613" y="0"/>
                  </a:lnTo>
                  <a:lnTo>
                    <a:pt x="3980091" y="5867"/>
                  </a:lnTo>
                  <a:lnTo>
                    <a:pt x="3974617" y="7556"/>
                  </a:lnTo>
                  <a:lnTo>
                    <a:pt x="3969131" y="9194"/>
                  </a:lnTo>
                  <a:lnTo>
                    <a:pt x="3963771" y="11112"/>
                  </a:lnTo>
                  <a:lnTo>
                    <a:pt x="3958463" y="13322"/>
                  </a:lnTo>
                  <a:lnTo>
                    <a:pt x="3953179" y="15494"/>
                  </a:lnTo>
                  <a:lnTo>
                    <a:pt x="3918915" y="36042"/>
                  </a:lnTo>
                  <a:lnTo>
                    <a:pt x="3886631" y="68313"/>
                  </a:lnTo>
                  <a:lnTo>
                    <a:pt x="3866096" y="102577"/>
                  </a:lnTo>
                  <a:lnTo>
                    <a:pt x="3852849" y="146253"/>
                  </a:lnTo>
                  <a:lnTo>
                    <a:pt x="3850614" y="168998"/>
                  </a:lnTo>
                  <a:lnTo>
                    <a:pt x="3850614" y="180467"/>
                  </a:lnTo>
                  <a:lnTo>
                    <a:pt x="3856469" y="219976"/>
                  </a:lnTo>
                  <a:lnTo>
                    <a:pt x="3873931" y="262153"/>
                  </a:lnTo>
                  <a:lnTo>
                    <a:pt x="3897744" y="294233"/>
                  </a:lnTo>
                  <a:lnTo>
                    <a:pt x="3933012" y="323189"/>
                  </a:lnTo>
                  <a:lnTo>
                    <a:pt x="3958463" y="336143"/>
                  </a:lnTo>
                  <a:lnTo>
                    <a:pt x="3963771" y="338353"/>
                  </a:lnTo>
                  <a:lnTo>
                    <a:pt x="4002519" y="348068"/>
                  </a:lnTo>
                  <a:lnTo>
                    <a:pt x="4019613" y="349465"/>
                  </a:lnTo>
                  <a:lnTo>
                    <a:pt x="4031069" y="349465"/>
                  </a:lnTo>
                  <a:lnTo>
                    <a:pt x="4070578" y="343611"/>
                  </a:lnTo>
                  <a:lnTo>
                    <a:pt x="4092181" y="336143"/>
                  </a:lnTo>
                  <a:lnTo>
                    <a:pt x="4097490" y="333971"/>
                  </a:lnTo>
                  <a:lnTo>
                    <a:pt x="4131754" y="313436"/>
                  </a:lnTo>
                  <a:lnTo>
                    <a:pt x="4164038" y="281152"/>
                  </a:lnTo>
                  <a:lnTo>
                    <a:pt x="4184573" y="246888"/>
                  </a:lnTo>
                  <a:lnTo>
                    <a:pt x="4197807" y="203200"/>
                  </a:lnTo>
                  <a:lnTo>
                    <a:pt x="4200067" y="180467"/>
                  </a:lnTo>
                  <a:lnTo>
                    <a:pt x="4200067" y="168998"/>
                  </a:lnTo>
                  <a:close/>
                </a:path>
                <a:path w="8051165" h="349885">
                  <a:moveTo>
                    <a:pt x="6125362" y="168998"/>
                  </a:moveTo>
                  <a:lnTo>
                    <a:pt x="6119507" y="129501"/>
                  </a:lnTo>
                  <a:lnTo>
                    <a:pt x="6102045" y="87325"/>
                  </a:lnTo>
                  <a:lnTo>
                    <a:pt x="6078220" y="55245"/>
                  </a:lnTo>
                  <a:lnTo>
                    <a:pt x="6042952" y="26289"/>
                  </a:lnTo>
                  <a:lnTo>
                    <a:pt x="6006833" y="9194"/>
                  </a:lnTo>
                  <a:lnTo>
                    <a:pt x="6001359" y="7556"/>
                  </a:lnTo>
                  <a:lnTo>
                    <a:pt x="5995873" y="5867"/>
                  </a:lnTo>
                  <a:lnTo>
                    <a:pt x="5956363" y="0"/>
                  </a:lnTo>
                  <a:lnTo>
                    <a:pt x="5944908" y="0"/>
                  </a:lnTo>
                  <a:lnTo>
                    <a:pt x="5905398" y="5867"/>
                  </a:lnTo>
                  <a:lnTo>
                    <a:pt x="5899912" y="7556"/>
                  </a:lnTo>
                  <a:lnTo>
                    <a:pt x="5894425" y="9194"/>
                  </a:lnTo>
                  <a:lnTo>
                    <a:pt x="5889066" y="11112"/>
                  </a:lnTo>
                  <a:lnTo>
                    <a:pt x="5883795" y="13322"/>
                  </a:lnTo>
                  <a:lnTo>
                    <a:pt x="5878487" y="15494"/>
                  </a:lnTo>
                  <a:lnTo>
                    <a:pt x="5844222" y="36042"/>
                  </a:lnTo>
                  <a:lnTo>
                    <a:pt x="5827103" y="51206"/>
                  </a:lnTo>
                  <a:lnTo>
                    <a:pt x="5823039" y="55245"/>
                  </a:lnTo>
                  <a:lnTo>
                    <a:pt x="5819216" y="59474"/>
                  </a:lnTo>
                  <a:lnTo>
                    <a:pt x="5815596" y="63906"/>
                  </a:lnTo>
                  <a:lnTo>
                    <a:pt x="5811939" y="68313"/>
                  </a:lnTo>
                  <a:lnTo>
                    <a:pt x="5791403" y="102577"/>
                  </a:lnTo>
                  <a:lnTo>
                    <a:pt x="5778170" y="146253"/>
                  </a:lnTo>
                  <a:lnTo>
                    <a:pt x="5775909" y="168998"/>
                  </a:lnTo>
                  <a:lnTo>
                    <a:pt x="5775909" y="180467"/>
                  </a:lnTo>
                  <a:lnTo>
                    <a:pt x="5781764" y="219976"/>
                  </a:lnTo>
                  <a:lnTo>
                    <a:pt x="5799264" y="262153"/>
                  </a:lnTo>
                  <a:lnTo>
                    <a:pt x="5823039" y="294233"/>
                  </a:lnTo>
                  <a:lnTo>
                    <a:pt x="5858319" y="323189"/>
                  </a:lnTo>
                  <a:lnTo>
                    <a:pt x="5883795" y="336143"/>
                  </a:lnTo>
                  <a:lnTo>
                    <a:pt x="5889066" y="338353"/>
                  </a:lnTo>
                  <a:lnTo>
                    <a:pt x="5894425" y="340271"/>
                  </a:lnTo>
                  <a:lnTo>
                    <a:pt x="5905398" y="343611"/>
                  </a:lnTo>
                  <a:lnTo>
                    <a:pt x="5910935" y="344995"/>
                  </a:lnTo>
                  <a:lnTo>
                    <a:pt x="5916561" y="346100"/>
                  </a:lnTo>
                  <a:lnTo>
                    <a:pt x="5922162" y="347230"/>
                  </a:lnTo>
                  <a:lnTo>
                    <a:pt x="5927814" y="348068"/>
                  </a:lnTo>
                  <a:lnTo>
                    <a:pt x="5939218" y="349173"/>
                  </a:lnTo>
                  <a:lnTo>
                    <a:pt x="5944908" y="349465"/>
                  </a:lnTo>
                  <a:lnTo>
                    <a:pt x="5956363" y="349465"/>
                  </a:lnTo>
                  <a:lnTo>
                    <a:pt x="5995873" y="343611"/>
                  </a:lnTo>
                  <a:lnTo>
                    <a:pt x="6038050" y="326148"/>
                  </a:lnTo>
                  <a:lnTo>
                    <a:pt x="6070130" y="302323"/>
                  </a:lnTo>
                  <a:lnTo>
                    <a:pt x="6099086" y="267055"/>
                  </a:lnTo>
                  <a:lnTo>
                    <a:pt x="6116167" y="230936"/>
                  </a:lnTo>
                  <a:lnTo>
                    <a:pt x="6125070" y="186169"/>
                  </a:lnTo>
                  <a:lnTo>
                    <a:pt x="6125362" y="180467"/>
                  </a:lnTo>
                  <a:lnTo>
                    <a:pt x="6125362" y="168998"/>
                  </a:lnTo>
                  <a:close/>
                </a:path>
                <a:path w="8051165" h="349885">
                  <a:moveTo>
                    <a:pt x="8050670" y="168998"/>
                  </a:moveTo>
                  <a:lnTo>
                    <a:pt x="8050377" y="163322"/>
                  </a:lnTo>
                  <a:lnTo>
                    <a:pt x="8049273" y="151917"/>
                  </a:lnTo>
                  <a:lnTo>
                    <a:pt x="8048434" y="146253"/>
                  </a:lnTo>
                  <a:lnTo>
                    <a:pt x="8047291" y="140665"/>
                  </a:lnTo>
                  <a:lnTo>
                    <a:pt x="8046199" y="135039"/>
                  </a:lnTo>
                  <a:lnTo>
                    <a:pt x="8032737" y="97409"/>
                  </a:lnTo>
                  <a:lnTo>
                    <a:pt x="8007375" y="59474"/>
                  </a:lnTo>
                  <a:lnTo>
                    <a:pt x="7977772" y="32639"/>
                  </a:lnTo>
                  <a:lnTo>
                    <a:pt x="7942808" y="13322"/>
                  </a:lnTo>
                  <a:lnTo>
                    <a:pt x="7937525" y="11112"/>
                  </a:lnTo>
                  <a:lnTo>
                    <a:pt x="7932140" y="9194"/>
                  </a:lnTo>
                  <a:lnTo>
                    <a:pt x="7926654" y="7556"/>
                  </a:lnTo>
                  <a:lnTo>
                    <a:pt x="7921168" y="5867"/>
                  </a:lnTo>
                  <a:lnTo>
                    <a:pt x="7881658" y="0"/>
                  </a:lnTo>
                  <a:lnTo>
                    <a:pt x="7870241" y="0"/>
                  </a:lnTo>
                  <a:lnTo>
                    <a:pt x="7830693" y="5867"/>
                  </a:lnTo>
                  <a:lnTo>
                    <a:pt x="7825219" y="7556"/>
                  </a:lnTo>
                  <a:lnTo>
                    <a:pt x="7819758" y="9194"/>
                  </a:lnTo>
                  <a:lnTo>
                    <a:pt x="7814361" y="11112"/>
                  </a:lnTo>
                  <a:lnTo>
                    <a:pt x="7809090" y="13322"/>
                  </a:lnTo>
                  <a:lnTo>
                    <a:pt x="7803807" y="15494"/>
                  </a:lnTo>
                  <a:lnTo>
                    <a:pt x="7769517" y="36042"/>
                  </a:lnTo>
                  <a:lnTo>
                    <a:pt x="7765110" y="39687"/>
                  </a:lnTo>
                  <a:lnTo>
                    <a:pt x="7760678" y="43319"/>
                  </a:lnTo>
                  <a:lnTo>
                    <a:pt x="7733843" y="72898"/>
                  </a:lnTo>
                  <a:lnTo>
                    <a:pt x="7712342" y="113169"/>
                  </a:lnTo>
                  <a:lnTo>
                    <a:pt x="7702626" y="151917"/>
                  </a:lnTo>
                  <a:lnTo>
                    <a:pt x="7701242" y="168998"/>
                  </a:lnTo>
                  <a:lnTo>
                    <a:pt x="7701242" y="180467"/>
                  </a:lnTo>
                  <a:lnTo>
                    <a:pt x="7707096" y="219976"/>
                  </a:lnTo>
                  <a:lnTo>
                    <a:pt x="7724559" y="262153"/>
                  </a:lnTo>
                  <a:lnTo>
                    <a:pt x="7748346" y="294233"/>
                  </a:lnTo>
                  <a:lnTo>
                    <a:pt x="7783627" y="323189"/>
                  </a:lnTo>
                  <a:lnTo>
                    <a:pt x="7809090" y="336143"/>
                  </a:lnTo>
                  <a:lnTo>
                    <a:pt x="7814361" y="338353"/>
                  </a:lnTo>
                  <a:lnTo>
                    <a:pt x="7819758" y="340271"/>
                  </a:lnTo>
                  <a:lnTo>
                    <a:pt x="7830693" y="343611"/>
                  </a:lnTo>
                  <a:lnTo>
                    <a:pt x="7836243" y="344995"/>
                  </a:lnTo>
                  <a:lnTo>
                    <a:pt x="7841856" y="346100"/>
                  </a:lnTo>
                  <a:lnTo>
                    <a:pt x="7847457" y="347230"/>
                  </a:lnTo>
                  <a:lnTo>
                    <a:pt x="7853121" y="348068"/>
                  </a:lnTo>
                  <a:lnTo>
                    <a:pt x="7864513" y="349173"/>
                  </a:lnTo>
                  <a:lnTo>
                    <a:pt x="7870241" y="349465"/>
                  </a:lnTo>
                  <a:lnTo>
                    <a:pt x="7881658" y="349465"/>
                  </a:lnTo>
                  <a:lnTo>
                    <a:pt x="7921168" y="343611"/>
                  </a:lnTo>
                  <a:lnTo>
                    <a:pt x="7942808" y="336143"/>
                  </a:lnTo>
                  <a:lnTo>
                    <a:pt x="7948092" y="333971"/>
                  </a:lnTo>
                  <a:lnTo>
                    <a:pt x="7982344" y="313436"/>
                  </a:lnTo>
                  <a:lnTo>
                    <a:pt x="8014640" y="281152"/>
                  </a:lnTo>
                  <a:lnTo>
                    <a:pt x="8035176" y="246888"/>
                  </a:lnTo>
                  <a:lnTo>
                    <a:pt x="8048434" y="203200"/>
                  </a:lnTo>
                  <a:lnTo>
                    <a:pt x="8050670" y="180467"/>
                  </a:lnTo>
                  <a:lnTo>
                    <a:pt x="8050670" y="168998"/>
                  </a:lnTo>
                  <a:close/>
                </a:path>
              </a:pathLst>
            </a:custGeom>
            <a:solidFill>
              <a:srgbClr val="1C242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61678" y="1634178"/>
            <a:ext cx="5547995" cy="5873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50" spc="145"/>
              <a:t>ВЫГОДОПОЛУЧАТЕЛИ</a:t>
            </a:r>
            <a:endParaRPr sz="3650"/>
          </a:p>
        </p:txBody>
      </p:sp>
      <p:sp>
        <p:nvSpPr>
          <p:cNvPr id="8" name="object 8"/>
          <p:cNvSpPr txBox="1"/>
          <p:nvPr/>
        </p:nvSpPr>
        <p:spPr>
          <a:xfrm>
            <a:off x="499178" y="4593375"/>
            <a:ext cx="1757680" cy="14293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635">
              <a:lnSpc>
                <a:spcPct val="127899"/>
              </a:lnSpc>
              <a:spcBef>
                <a:spcPts val="95"/>
              </a:spcBef>
            </a:pPr>
            <a:r>
              <a:rPr dirty="0" sz="1200" spc="55">
                <a:solidFill>
                  <a:srgbClr val="1C2429"/>
                </a:solidFill>
                <a:latin typeface="Arial Unicode MS"/>
                <a:cs typeface="Arial Unicode MS"/>
              </a:rPr>
              <a:t>Овладения  </a:t>
            </a:r>
            <a:r>
              <a:rPr dirty="0" sz="1200" spc="70">
                <a:solidFill>
                  <a:srgbClr val="1C2429"/>
                </a:solidFill>
                <a:latin typeface="Arial Unicode MS"/>
                <a:cs typeface="Arial Unicode MS"/>
              </a:rPr>
              <a:t>профессиональными  навыками</a:t>
            </a:r>
            <a:r>
              <a:rPr dirty="0" sz="1200" spc="70">
                <a:solidFill>
                  <a:srgbClr val="1C2429"/>
                </a:solidFill>
                <a:latin typeface="Microsoft Sans Serif"/>
                <a:cs typeface="Microsoft Sans Serif"/>
              </a:rPr>
              <a:t>,  </a:t>
            </a:r>
            <a:r>
              <a:rPr dirty="0" sz="1200" spc="80">
                <a:solidFill>
                  <a:srgbClr val="1C2429"/>
                </a:solidFill>
                <a:latin typeface="Arial Unicode MS"/>
                <a:cs typeface="Arial Unicode MS"/>
              </a:rPr>
              <a:t>возможность </a:t>
            </a:r>
            <a:r>
              <a:rPr dirty="0" sz="1200" spc="55">
                <a:solidFill>
                  <a:srgbClr val="1C2429"/>
                </a:solidFill>
                <a:latin typeface="Arial Unicode MS"/>
                <a:cs typeface="Arial Unicode MS"/>
              </a:rPr>
              <a:t>участия  </a:t>
            </a:r>
            <a:r>
              <a:rPr dirty="0" sz="1200" spc="70">
                <a:solidFill>
                  <a:srgbClr val="1C2429"/>
                </a:solidFill>
                <a:latin typeface="Arial Unicode MS"/>
                <a:cs typeface="Arial Unicode MS"/>
              </a:rPr>
              <a:t>в </a:t>
            </a:r>
            <a:r>
              <a:rPr dirty="0" sz="1200" spc="65">
                <a:solidFill>
                  <a:srgbClr val="1C2429"/>
                </a:solidFill>
                <a:latin typeface="Arial Unicode MS"/>
                <a:cs typeface="Arial Unicode MS"/>
              </a:rPr>
              <a:t>профессиональных  </a:t>
            </a:r>
            <a:r>
              <a:rPr dirty="0" sz="1200" spc="114">
                <a:solidFill>
                  <a:srgbClr val="1C2429"/>
                </a:solidFill>
                <a:latin typeface="Arial Unicode MS"/>
                <a:cs typeface="Arial Unicode MS"/>
              </a:rPr>
              <a:t>и </a:t>
            </a:r>
            <a:r>
              <a:rPr dirty="0" sz="1200" spc="75">
                <a:solidFill>
                  <a:srgbClr val="1C2429"/>
                </a:solidFill>
                <a:latin typeface="Arial Unicode MS"/>
                <a:cs typeface="Arial Unicode MS"/>
              </a:rPr>
              <a:t>социальных</a:t>
            </a:r>
            <a:r>
              <a:rPr dirty="0" sz="1200" spc="-16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200" spc="50">
                <a:solidFill>
                  <a:srgbClr val="1C2429"/>
                </a:solidFill>
                <a:latin typeface="Arial Unicode MS"/>
                <a:cs typeface="Arial Unicode MS"/>
              </a:rPr>
              <a:t>пробах</a:t>
            </a:r>
            <a:r>
              <a:rPr dirty="0" sz="1200" spc="50">
                <a:solidFill>
                  <a:srgbClr val="1C2429"/>
                </a:solidFill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9549" y="3842952"/>
            <a:ext cx="1518920" cy="3200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00" spc="-30">
                <a:solidFill>
                  <a:srgbClr val="1C2429"/>
                </a:solidFill>
                <a:latin typeface="Arial Unicode MS"/>
                <a:cs typeface="Arial Unicode MS"/>
              </a:rPr>
              <a:t>С</a:t>
            </a:r>
            <a:r>
              <a:rPr dirty="0" sz="1900" spc="35">
                <a:solidFill>
                  <a:srgbClr val="1C2429"/>
                </a:solidFill>
                <a:latin typeface="Arial Unicode MS"/>
                <a:cs typeface="Arial Unicode MS"/>
              </a:rPr>
              <a:t>Т</a:t>
            </a:r>
            <a:r>
              <a:rPr dirty="0" sz="1900" spc="120">
                <a:solidFill>
                  <a:srgbClr val="1C2429"/>
                </a:solidFill>
                <a:latin typeface="Arial Unicode MS"/>
                <a:cs typeface="Arial Unicode MS"/>
              </a:rPr>
              <a:t>У</a:t>
            </a:r>
            <a:r>
              <a:rPr dirty="0" sz="1900" spc="170">
                <a:solidFill>
                  <a:srgbClr val="1C2429"/>
                </a:solidFill>
                <a:latin typeface="Arial Unicode MS"/>
                <a:cs typeface="Arial Unicode MS"/>
              </a:rPr>
              <a:t>Д</a:t>
            </a:r>
            <a:r>
              <a:rPr dirty="0" sz="1900" spc="229">
                <a:solidFill>
                  <a:srgbClr val="1C2429"/>
                </a:solidFill>
                <a:latin typeface="Arial Unicode MS"/>
                <a:cs typeface="Arial Unicode MS"/>
              </a:rPr>
              <a:t>ИЙ</a:t>
            </a:r>
            <a:r>
              <a:rPr dirty="0" sz="1900" spc="145">
                <a:solidFill>
                  <a:srgbClr val="1C2429"/>
                </a:solidFill>
                <a:latin typeface="Arial Unicode MS"/>
                <a:cs typeface="Arial Unicode MS"/>
              </a:rPr>
              <a:t>Ц</a:t>
            </a:r>
            <a:r>
              <a:rPr dirty="0" sz="1900" spc="-25">
                <a:solidFill>
                  <a:srgbClr val="1C2429"/>
                </a:solidFill>
                <a:latin typeface="Arial Unicode MS"/>
                <a:cs typeface="Arial Unicode MS"/>
              </a:rPr>
              <a:t>Ы</a:t>
            </a:r>
            <a:endParaRPr sz="190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11264" y="3842952"/>
            <a:ext cx="1661160" cy="2647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3655" marR="24130" indent="-635">
              <a:lnSpc>
                <a:spcPts val="2410"/>
              </a:lnSpc>
              <a:spcBef>
                <a:spcPts val="100"/>
              </a:spcBef>
            </a:pPr>
            <a:r>
              <a:rPr dirty="0" sz="1900" spc="100">
                <a:solidFill>
                  <a:srgbClr val="1C2429"/>
                </a:solidFill>
                <a:latin typeface="Arial Unicode MS"/>
                <a:cs typeface="Arial Unicode MS"/>
              </a:rPr>
              <a:t>РОДИТЕЛИ  </a:t>
            </a:r>
            <a:r>
              <a:rPr dirty="0" sz="1900" spc="-30">
                <a:solidFill>
                  <a:srgbClr val="1C2429"/>
                </a:solidFill>
                <a:latin typeface="Arial Unicode MS"/>
                <a:cs typeface="Arial Unicode MS"/>
              </a:rPr>
              <a:t>С</a:t>
            </a:r>
            <a:r>
              <a:rPr dirty="0" sz="1900" spc="35">
                <a:solidFill>
                  <a:srgbClr val="1C2429"/>
                </a:solidFill>
                <a:latin typeface="Arial Unicode MS"/>
                <a:cs typeface="Arial Unicode MS"/>
              </a:rPr>
              <a:t>Т</a:t>
            </a:r>
            <a:r>
              <a:rPr dirty="0" sz="1900" spc="120">
                <a:solidFill>
                  <a:srgbClr val="1C2429"/>
                </a:solidFill>
                <a:latin typeface="Arial Unicode MS"/>
                <a:cs typeface="Arial Unicode MS"/>
              </a:rPr>
              <a:t>У</a:t>
            </a:r>
            <a:r>
              <a:rPr dirty="0" sz="1900" spc="170">
                <a:solidFill>
                  <a:srgbClr val="1C2429"/>
                </a:solidFill>
                <a:latin typeface="Arial Unicode MS"/>
                <a:cs typeface="Arial Unicode MS"/>
              </a:rPr>
              <a:t>Д</a:t>
            </a:r>
            <a:r>
              <a:rPr dirty="0" sz="1900" spc="229">
                <a:solidFill>
                  <a:srgbClr val="1C2429"/>
                </a:solidFill>
                <a:latin typeface="Arial Unicode MS"/>
                <a:cs typeface="Arial Unicode MS"/>
              </a:rPr>
              <a:t>ИЙ</a:t>
            </a:r>
            <a:r>
              <a:rPr dirty="0" sz="1900" spc="145">
                <a:solidFill>
                  <a:srgbClr val="1C2429"/>
                </a:solidFill>
                <a:latin typeface="Arial Unicode MS"/>
                <a:cs typeface="Arial Unicode MS"/>
              </a:rPr>
              <a:t>Ц</a:t>
            </a:r>
            <a:r>
              <a:rPr dirty="0" sz="1900" spc="-70">
                <a:solidFill>
                  <a:srgbClr val="1C2429"/>
                </a:solidFill>
                <a:latin typeface="Arial Unicode MS"/>
                <a:cs typeface="Arial Unicode MS"/>
              </a:rPr>
              <a:t>Е</a:t>
            </a:r>
            <a:r>
              <a:rPr dirty="0" sz="1900" spc="-15">
                <a:solidFill>
                  <a:srgbClr val="1C2429"/>
                </a:solidFill>
                <a:latin typeface="Arial Unicode MS"/>
                <a:cs typeface="Arial Unicode MS"/>
              </a:rPr>
              <a:t>В</a:t>
            </a:r>
            <a:endParaRPr sz="1900">
              <a:latin typeface="Arial Unicode MS"/>
              <a:cs typeface="Arial Unicode MS"/>
            </a:endParaRPr>
          </a:p>
          <a:p>
            <a:pPr algn="ctr" marL="12065" marR="5080">
              <a:lnSpc>
                <a:spcPct val="127899"/>
              </a:lnSpc>
              <a:spcBef>
                <a:spcPts val="1080"/>
              </a:spcBef>
            </a:pPr>
            <a:r>
              <a:rPr dirty="0" sz="1200" spc="70">
                <a:solidFill>
                  <a:srgbClr val="1C2429"/>
                </a:solidFill>
                <a:latin typeface="Arial Unicode MS"/>
                <a:cs typeface="Arial Unicode MS"/>
              </a:rPr>
              <a:t>Получение </a:t>
            </a:r>
            <a:r>
              <a:rPr dirty="0" sz="1200" spc="85">
                <a:solidFill>
                  <a:srgbClr val="1C2429"/>
                </a:solidFill>
                <a:latin typeface="Arial Unicode MS"/>
                <a:cs typeface="Arial Unicode MS"/>
              </a:rPr>
              <a:t>их  </a:t>
            </a:r>
            <a:r>
              <a:rPr dirty="0" sz="1200" spc="70">
                <a:solidFill>
                  <a:srgbClr val="1C2429"/>
                </a:solidFill>
                <a:latin typeface="Arial Unicode MS"/>
                <a:cs typeface="Arial Unicode MS"/>
              </a:rPr>
              <a:t>детьми  </a:t>
            </a:r>
            <a:r>
              <a:rPr dirty="0" sz="1200" spc="65">
                <a:solidFill>
                  <a:srgbClr val="1C2429"/>
                </a:solidFill>
                <a:latin typeface="Arial Unicode MS"/>
                <a:cs typeface="Arial Unicode MS"/>
              </a:rPr>
              <a:t>профессиональных  </a:t>
            </a:r>
            <a:r>
              <a:rPr dirty="0" sz="1200" spc="70">
                <a:solidFill>
                  <a:srgbClr val="1C2429"/>
                </a:solidFill>
                <a:latin typeface="Arial Unicode MS"/>
                <a:cs typeface="Arial Unicode MS"/>
              </a:rPr>
              <a:t>навыков</a:t>
            </a:r>
            <a:r>
              <a:rPr dirty="0" sz="1200" spc="70">
                <a:solidFill>
                  <a:srgbClr val="1C2429"/>
                </a:solidFill>
                <a:latin typeface="Microsoft Sans Serif"/>
                <a:cs typeface="Microsoft Sans Serif"/>
              </a:rPr>
              <a:t>, </a:t>
            </a:r>
            <a:r>
              <a:rPr dirty="0" sz="1200" spc="75">
                <a:solidFill>
                  <a:srgbClr val="1C2429"/>
                </a:solidFill>
                <a:latin typeface="Arial Unicode MS"/>
                <a:cs typeface="Arial Unicode MS"/>
              </a:rPr>
              <a:t>активная  </a:t>
            </a:r>
            <a:r>
              <a:rPr dirty="0" sz="1200" spc="70">
                <a:solidFill>
                  <a:srgbClr val="1C2429"/>
                </a:solidFill>
                <a:latin typeface="Arial Unicode MS"/>
                <a:cs typeface="Arial Unicode MS"/>
              </a:rPr>
              <a:t>социализация</a:t>
            </a:r>
            <a:r>
              <a:rPr dirty="0" sz="1200" spc="-5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200" spc="30">
                <a:solidFill>
                  <a:srgbClr val="1C2429"/>
                </a:solidFill>
                <a:latin typeface="Arial Unicode MS"/>
                <a:cs typeface="Arial Unicode MS"/>
              </a:rPr>
              <a:t>детей</a:t>
            </a:r>
            <a:r>
              <a:rPr dirty="0" sz="1200" spc="30">
                <a:solidFill>
                  <a:srgbClr val="1C2429"/>
                </a:solidFill>
                <a:latin typeface="Microsoft Sans Serif"/>
                <a:cs typeface="Microsoft Sans Serif"/>
              </a:rPr>
              <a:t>,  </a:t>
            </a:r>
            <a:r>
              <a:rPr dirty="0" sz="1200" spc="60">
                <a:solidFill>
                  <a:srgbClr val="1C2429"/>
                </a:solidFill>
                <a:latin typeface="Arial Unicode MS"/>
                <a:cs typeface="Arial Unicode MS"/>
              </a:rPr>
              <a:t>занятость </a:t>
            </a:r>
            <a:r>
              <a:rPr dirty="0" sz="1200" spc="70">
                <a:solidFill>
                  <a:srgbClr val="1C2429"/>
                </a:solidFill>
                <a:latin typeface="Arial Unicode MS"/>
                <a:cs typeface="Arial Unicode MS"/>
              </a:rPr>
              <a:t>в  </a:t>
            </a:r>
            <a:r>
              <a:rPr dirty="0" sz="1200" spc="60">
                <a:solidFill>
                  <a:srgbClr val="1C2429"/>
                </a:solidFill>
                <a:latin typeface="Arial Unicode MS"/>
                <a:cs typeface="Arial Unicode MS"/>
              </a:rPr>
              <a:t>свободное</a:t>
            </a:r>
            <a:endParaRPr sz="1200">
              <a:latin typeface="Arial Unicode MS"/>
              <a:cs typeface="Arial Unicode MS"/>
            </a:endParaRPr>
          </a:p>
          <a:p>
            <a:pPr algn="ctr" marL="80645">
              <a:lnSpc>
                <a:spcPct val="100000"/>
              </a:lnSpc>
              <a:spcBef>
                <a:spcPts val="405"/>
              </a:spcBef>
            </a:pPr>
            <a:r>
              <a:rPr dirty="0" sz="1200" spc="70">
                <a:solidFill>
                  <a:srgbClr val="1C2429"/>
                </a:solidFill>
                <a:latin typeface="Arial Unicode MS"/>
                <a:cs typeface="Arial Unicode MS"/>
              </a:rPr>
              <a:t>время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2962" y="3842953"/>
            <a:ext cx="1905635" cy="28416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130"/>
              </a:spcBef>
            </a:pPr>
            <a:r>
              <a:rPr dirty="0" sz="1900" spc="130">
                <a:solidFill>
                  <a:srgbClr val="1C2429"/>
                </a:solidFill>
                <a:latin typeface="Arial Unicode MS"/>
                <a:cs typeface="Arial Unicode MS"/>
              </a:rPr>
              <a:t>МАОУ</a:t>
            </a:r>
            <a:endParaRPr sz="1900">
              <a:latin typeface="Arial Unicode MS"/>
              <a:cs typeface="Arial Unicode MS"/>
            </a:endParaRPr>
          </a:p>
          <a:p>
            <a:pPr algn="ctr" marL="1905">
              <a:lnSpc>
                <a:spcPct val="100000"/>
              </a:lnSpc>
              <a:spcBef>
                <a:spcPts val="130"/>
              </a:spcBef>
            </a:pPr>
            <a:r>
              <a:rPr dirty="0" sz="1900" spc="120">
                <a:solidFill>
                  <a:srgbClr val="1C2429"/>
                </a:solidFill>
                <a:latin typeface="Microsoft Sans Serif"/>
                <a:cs typeface="Microsoft Sans Serif"/>
              </a:rPr>
              <a:t>"</a:t>
            </a:r>
            <a:r>
              <a:rPr dirty="0" sz="1900" spc="120">
                <a:solidFill>
                  <a:srgbClr val="1C2429"/>
                </a:solidFill>
                <a:latin typeface="Arial Unicode MS"/>
                <a:cs typeface="Arial Unicode MS"/>
              </a:rPr>
              <a:t>ЛИЦЕЙ</a:t>
            </a:r>
            <a:r>
              <a:rPr dirty="0" sz="1900" spc="120">
                <a:solidFill>
                  <a:srgbClr val="1C2429"/>
                </a:solidFill>
                <a:latin typeface="Microsoft Sans Serif"/>
                <a:cs typeface="Microsoft Sans Serif"/>
              </a:rPr>
              <a:t>"</a:t>
            </a:r>
            <a:endParaRPr sz="1900">
              <a:latin typeface="Microsoft Sans Serif"/>
              <a:cs typeface="Microsoft Sans Serif"/>
            </a:endParaRPr>
          </a:p>
          <a:p>
            <a:pPr algn="ctr" marL="12065" marR="5080">
              <a:lnSpc>
                <a:spcPct val="122900"/>
              </a:lnSpc>
              <a:spcBef>
                <a:spcPts val="1225"/>
              </a:spcBef>
            </a:pPr>
            <a:r>
              <a:rPr dirty="0" sz="1100" spc="70">
                <a:solidFill>
                  <a:srgbClr val="1C2429"/>
                </a:solidFill>
                <a:latin typeface="Arial Unicode MS"/>
                <a:cs typeface="Arial Unicode MS"/>
              </a:rPr>
              <a:t>Формирование  </a:t>
            </a:r>
            <a:r>
              <a:rPr dirty="0" sz="1100" spc="75">
                <a:solidFill>
                  <a:srgbClr val="1C2429"/>
                </a:solidFill>
                <a:latin typeface="Arial Unicode MS"/>
                <a:cs typeface="Arial Unicode MS"/>
              </a:rPr>
              <a:t>информационной  </a:t>
            </a:r>
            <a:r>
              <a:rPr dirty="0" sz="1100" spc="60">
                <a:solidFill>
                  <a:srgbClr val="1C2429"/>
                </a:solidFill>
                <a:latin typeface="Arial Unicode MS"/>
                <a:cs typeface="Arial Unicode MS"/>
              </a:rPr>
              <a:t>открытости </a:t>
            </a:r>
            <a:r>
              <a:rPr dirty="0" sz="1100" spc="50">
                <a:solidFill>
                  <a:srgbClr val="1C2429"/>
                </a:solidFill>
                <a:latin typeface="Arial Unicode MS"/>
                <a:cs typeface="Arial Unicode MS"/>
              </a:rPr>
              <a:t>учреждения</a:t>
            </a:r>
            <a:r>
              <a:rPr dirty="0" sz="1100" spc="50">
                <a:solidFill>
                  <a:srgbClr val="1C2429"/>
                </a:solidFill>
                <a:latin typeface="Microsoft Sans Serif"/>
                <a:cs typeface="Microsoft Sans Serif"/>
              </a:rPr>
              <a:t>,  </a:t>
            </a:r>
            <a:r>
              <a:rPr dirty="0" sz="1100" spc="45">
                <a:solidFill>
                  <a:srgbClr val="1C2429"/>
                </a:solidFill>
                <a:latin typeface="Arial Unicode MS"/>
                <a:cs typeface="Arial Unicode MS"/>
              </a:rPr>
              <a:t>создание</a:t>
            </a:r>
            <a:r>
              <a:rPr dirty="0" sz="1100" spc="-2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100" spc="65">
                <a:solidFill>
                  <a:srgbClr val="1C2429"/>
                </a:solidFill>
                <a:latin typeface="Arial Unicode MS"/>
                <a:cs typeface="Arial Unicode MS"/>
              </a:rPr>
              <a:t>положительного  </a:t>
            </a:r>
            <a:r>
              <a:rPr dirty="0" sz="1100" spc="45">
                <a:solidFill>
                  <a:srgbClr val="1C2429"/>
                </a:solidFill>
                <a:latin typeface="Arial Unicode MS"/>
                <a:cs typeface="Arial Unicode MS"/>
              </a:rPr>
              <a:t>образа </a:t>
            </a:r>
            <a:r>
              <a:rPr dirty="0" sz="1100" spc="60">
                <a:solidFill>
                  <a:srgbClr val="1C2429"/>
                </a:solidFill>
                <a:latin typeface="Arial Unicode MS"/>
                <a:cs typeface="Arial Unicode MS"/>
              </a:rPr>
              <a:t>организации</a:t>
            </a:r>
            <a:r>
              <a:rPr dirty="0" sz="1100" spc="60">
                <a:solidFill>
                  <a:srgbClr val="1C2429"/>
                </a:solidFill>
                <a:latin typeface="Microsoft Sans Serif"/>
                <a:cs typeface="Microsoft Sans Serif"/>
              </a:rPr>
              <a:t>,  </a:t>
            </a:r>
            <a:r>
              <a:rPr dirty="0" sz="1100" spc="35">
                <a:solidFill>
                  <a:srgbClr val="1C2429"/>
                </a:solidFill>
                <a:latin typeface="Arial Unicode MS"/>
                <a:cs typeface="Arial Unicode MS"/>
              </a:rPr>
              <a:t>реклама</a:t>
            </a:r>
            <a:r>
              <a:rPr dirty="0" sz="1100" spc="35">
                <a:solidFill>
                  <a:srgbClr val="1C2429"/>
                </a:solidFill>
                <a:latin typeface="Microsoft Sans Serif"/>
                <a:cs typeface="Microsoft Sans Serif"/>
              </a:rPr>
              <a:t>,</a:t>
            </a:r>
            <a:endParaRPr sz="1100">
              <a:latin typeface="Microsoft Sans Serif"/>
              <a:cs typeface="Microsoft Sans Serif"/>
            </a:endParaRPr>
          </a:p>
          <a:p>
            <a:pPr algn="ctr" marL="102870" marR="22225">
              <a:lnSpc>
                <a:spcPct val="122900"/>
              </a:lnSpc>
            </a:pPr>
            <a:r>
              <a:rPr dirty="0" sz="1100" spc="55">
                <a:solidFill>
                  <a:srgbClr val="1C2429"/>
                </a:solidFill>
                <a:latin typeface="Arial Unicode MS"/>
                <a:cs typeface="Arial Unicode MS"/>
              </a:rPr>
              <a:t>отчетность </a:t>
            </a:r>
            <a:r>
              <a:rPr dirty="0" sz="1100" spc="80">
                <a:solidFill>
                  <a:srgbClr val="1C2429"/>
                </a:solidFill>
                <a:latin typeface="Arial Unicode MS"/>
                <a:cs typeface="Arial Unicode MS"/>
              </a:rPr>
              <a:t>по</a:t>
            </a:r>
            <a:r>
              <a:rPr dirty="0" sz="1100" spc="-135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1C2429"/>
                </a:solidFill>
                <a:latin typeface="Arial Unicode MS"/>
                <a:cs typeface="Arial Unicode MS"/>
              </a:rPr>
              <a:t>событиям</a:t>
            </a:r>
            <a:r>
              <a:rPr dirty="0" sz="1100" spc="40">
                <a:solidFill>
                  <a:srgbClr val="1C2429"/>
                </a:solidFill>
                <a:latin typeface="Microsoft Sans Serif"/>
                <a:cs typeface="Microsoft Sans Serif"/>
              </a:rPr>
              <a:t>,  </a:t>
            </a:r>
            <a:r>
              <a:rPr dirty="0" sz="1100" spc="90">
                <a:solidFill>
                  <a:srgbClr val="1C2429"/>
                </a:solidFill>
                <a:latin typeface="Arial Unicode MS"/>
                <a:cs typeface="Arial Unicode MS"/>
              </a:rPr>
              <a:t>инициированным  </a:t>
            </a:r>
            <a:r>
              <a:rPr dirty="0" sz="1100" spc="70">
                <a:solidFill>
                  <a:srgbClr val="1C2429"/>
                </a:solidFill>
                <a:latin typeface="Arial Unicode MS"/>
                <a:cs typeface="Arial Unicode MS"/>
              </a:rPr>
              <a:t>проектом </a:t>
            </a:r>
            <a:r>
              <a:rPr dirty="0" sz="1100" spc="50">
                <a:solidFill>
                  <a:srgbClr val="1C2429"/>
                </a:solidFill>
                <a:latin typeface="Microsoft Sans Serif"/>
                <a:cs typeface="Microsoft Sans Serif"/>
              </a:rPr>
              <a:t>«</a:t>
            </a:r>
            <a:r>
              <a:rPr dirty="0" sz="1100" spc="50">
                <a:solidFill>
                  <a:srgbClr val="1C2429"/>
                </a:solidFill>
                <a:latin typeface="Arial Unicode MS"/>
                <a:cs typeface="Arial Unicode MS"/>
              </a:rPr>
              <a:t>Школа  </a:t>
            </a:r>
            <a:r>
              <a:rPr dirty="0" sz="1100" spc="15">
                <a:solidFill>
                  <a:srgbClr val="1C2429"/>
                </a:solidFill>
                <a:latin typeface="Arial Unicode MS"/>
                <a:cs typeface="Arial Unicode MS"/>
              </a:rPr>
              <a:t>Росатома</a:t>
            </a:r>
            <a:r>
              <a:rPr dirty="0" sz="1100" spc="15">
                <a:solidFill>
                  <a:srgbClr val="1C2429"/>
                </a:solidFill>
                <a:latin typeface="Microsoft Sans Serif"/>
                <a:cs typeface="Microsoft Sans Serif"/>
              </a:rPr>
              <a:t>»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30409" y="3842951"/>
            <a:ext cx="2136775" cy="2482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0480" marR="20320">
              <a:lnSpc>
                <a:spcPts val="2410"/>
              </a:lnSpc>
              <a:spcBef>
                <a:spcPts val="100"/>
              </a:spcBef>
            </a:pPr>
            <a:r>
              <a:rPr dirty="0" sz="1900" spc="150">
                <a:solidFill>
                  <a:srgbClr val="1C2429"/>
                </a:solidFill>
                <a:latin typeface="Arial Unicode MS"/>
                <a:cs typeface="Arial Unicode MS"/>
              </a:rPr>
              <a:t>О</a:t>
            </a:r>
            <a:r>
              <a:rPr dirty="0" sz="1900" spc="65">
                <a:solidFill>
                  <a:srgbClr val="1C2429"/>
                </a:solidFill>
                <a:latin typeface="Arial Unicode MS"/>
                <a:cs typeface="Arial Unicode MS"/>
              </a:rPr>
              <a:t>Б</a:t>
            </a:r>
            <a:r>
              <a:rPr dirty="0" sz="1900" spc="25">
                <a:solidFill>
                  <a:srgbClr val="1C2429"/>
                </a:solidFill>
                <a:latin typeface="Arial Unicode MS"/>
                <a:cs typeface="Arial Unicode MS"/>
              </a:rPr>
              <a:t>Р</a:t>
            </a:r>
            <a:r>
              <a:rPr dirty="0" sz="1900" spc="90">
                <a:solidFill>
                  <a:srgbClr val="1C2429"/>
                </a:solidFill>
                <a:latin typeface="Arial Unicode MS"/>
                <a:cs typeface="Arial Unicode MS"/>
              </a:rPr>
              <a:t>А</a:t>
            </a:r>
            <a:r>
              <a:rPr dirty="0" sz="1900" spc="110">
                <a:solidFill>
                  <a:srgbClr val="1C2429"/>
                </a:solidFill>
                <a:latin typeface="Arial Unicode MS"/>
                <a:cs typeface="Arial Unicode MS"/>
              </a:rPr>
              <a:t>З</a:t>
            </a:r>
            <a:r>
              <a:rPr dirty="0" sz="1900" spc="150">
                <a:solidFill>
                  <a:srgbClr val="1C2429"/>
                </a:solidFill>
                <a:latin typeface="Arial Unicode MS"/>
                <a:cs typeface="Arial Unicode MS"/>
              </a:rPr>
              <a:t>О</a:t>
            </a:r>
            <a:r>
              <a:rPr dirty="0" sz="1900" spc="110">
                <a:solidFill>
                  <a:srgbClr val="1C2429"/>
                </a:solidFill>
                <a:latin typeface="Arial Unicode MS"/>
                <a:cs typeface="Arial Unicode MS"/>
              </a:rPr>
              <a:t>В</a:t>
            </a:r>
            <a:r>
              <a:rPr dirty="0" sz="1900" spc="90">
                <a:solidFill>
                  <a:srgbClr val="1C2429"/>
                </a:solidFill>
                <a:latin typeface="Arial Unicode MS"/>
                <a:cs typeface="Arial Unicode MS"/>
              </a:rPr>
              <a:t>А</a:t>
            </a:r>
            <a:r>
              <a:rPr dirty="0" sz="1900" spc="35">
                <a:solidFill>
                  <a:srgbClr val="1C2429"/>
                </a:solidFill>
                <a:latin typeface="Arial Unicode MS"/>
                <a:cs typeface="Arial Unicode MS"/>
              </a:rPr>
              <a:t>Т</a:t>
            </a:r>
            <a:r>
              <a:rPr dirty="0" sz="1900" spc="-70">
                <a:solidFill>
                  <a:srgbClr val="1C2429"/>
                </a:solidFill>
                <a:latin typeface="Arial Unicode MS"/>
                <a:cs typeface="Arial Unicode MS"/>
              </a:rPr>
              <a:t>Е</a:t>
            </a:r>
            <a:r>
              <a:rPr dirty="0" sz="1900" spc="150">
                <a:solidFill>
                  <a:srgbClr val="1C2429"/>
                </a:solidFill>
                <a:latin typeface="Arial Unicode MS"/>
                <a:cs typeface="Arial Unicode MS"/>
              </a:rPr>
              <a:t>Л</a:t>
            </a:r>
            <a:r>
              <a:rPr dirty="0" sz="1900" spc="-5">
                <a:solidFill>
                  <a:srgbClr val="1C2429"/>
                </a:solidFill>
                <a:latin typeface="Arial Unicode MS"/>
                <a:cs typeface="Arial Unicode MS"/>
              </a:rPr>
              <a:t>Ь  </a:t>
            </a:r>
            <a:r>
              <a:rPr dirty="0" sz="1900" spc="30">
                <a:solidFill>
                  <a:srgbClr val="1C2429"/>
                </a:solidFill>
                <a:latin typeface="Arial Unicode MS"/>
                <a:cs typeface="Arial Unicode MS"/>
              </a:rPr>
              <a:t>НЫЕ  </a:t>
            </a:r>
            <a:r>
              <a:rPr dirty="0" sz="1900" spc="65">
                <a:solidFill>
                  <a:srgbClr val="1C2429"/>
                </a:solidFill>
                <a:latin typeface="Arial Unicode MS"/>
                <a:cs typeface="Arial Unicode MS"/>
              </a:rPr>
              <a:t>УЧРЕЖДЕНИЯ</a:t>
            </a:r>
            <a:endParaRPr sz="1900">
              <a:latin typeface="Arial Unicode MS"/>
              <a:cs typeface="Arial Unicode MS"/>
            </a:endParaRPr>
          </a:p>
          <a:p>
            <a:pPr algn="ctr" marL="12700" marR="5080" indent="-635">
              <a:lnSpc>
                <a:spcPct val="127899"/>
              </a:lnSpc>
              <a:spcBef>
                <a:spcPts val="1055"/>
              </a:spcBef>
            </a:pPr>
            <a:r>
              <a:rPr dirty="0" sz="1200" spc="50">
                <a:solidFill>
                  <a:srgbClr val="1C2429"/>
                </a:solidFill>
                <a:latin typeface="Arial Unicode MS"/>
                <a:cs typeface="Arial Unicode MS"/>
              </a:rPr>
              <a:t>Создание </a:t>
            </a:r>
            <a:r>
              <a:rPr dirty="0" sz="1200" spc="80">
                <a:solidFill>
                  <a:srgbClr val="1C2429"/>
                </a:solidFill>
                <a:latin typeface="Arial Unicode MS"/>
                <a:cs typeface="Arial Unicode MS"/>
              </a:rPr>
              <a:t>положительного  </a:t>
            </a:r>
            <a:r>
              <a:rPr dirty="0" sz="1200" spc="55">
                <a:solidFill>
                  <a:srgbClr val="1C2429"/>
                </a:solidFill>
                <a:latin typeface="Arial Unicode MS"/>
                <a:cs typeface="Arial Unicode MS"/>
              </a:rPr>
              <a:t>образа </a:t>
            </a:r>
            <a:r>
              <a:rPr dirty="0" sz="1200" spc="75">
                <a:solidFill>
                  <a:srgbClr val="1C2429"/>
                </a:solidFill>
                <a:latin typeface="Arial Unicode MS"/>
                <a:cs typeface="Arial Unicode MS"/>
              </a:rPr>
              <a:t>организации</a:t>
            </a:r>
            <a:r>
              <a:rPr dirty="0" sz="1200" spc="75">
                <a:solidFill>
                  <a:srgbClr val="1C2429"/>
                </a:solidFill>
                <a:latin typeface="Microsoft Sans Serif"/>
                <a:cs typeface="Microsoft Sans Serif"/>
              </a:rPr>
              <a:t>,  </a:t>
            </a:r>
            <a:r>
              <a:rPr dirty="0" sz="1200" spc="75">
                <a:solidFill>
                  <a:srgbClr val="1C2429"/>
                </a:solidFill>
                <a:latin typeface="Arial Unicode MS"/>
                <a:cs typeface="Arial Unicode MS"/>
              </a:rPr>
              <a:t>увеличение </a:t>
            </a:r>
            <a:r>
              <a:rPr dirty="0" sz="1200" spc="50">
                <a:solidFill>
                  <a:srgbClr val="1C2429"/>
                </a:solidFill>
                <a:latin typeface="Arial Unicode MS"/>
                <a:cs typeface="Arial Unicode MS"/>
              </a:rPr>
              <a:t>баллов </a:t>
            </a:r>
            <a:r>
              <a:rPr dirty="0" sz="1200" spc="100">
                <a:solidFill>
                  <a:srgbClr val="1C2429"/>
                </a:solidFill>
                <a:latin typeface="Arial Unicode MS"/>
                <a:cs typeface="Arial Unicode MS"/>
              </a:rPr>
              <a:t>по  критерию </a:t>
            </a:r>
            <a:r>
              <a:rPr dirty="0" sz="1200" spc="-5">
                <a:solidFill>
                  <a:srgbClr val="1C2429"/>
                </a:solidFill>
                <a:latin typeface="Microsoft Sans Serif"/>
                <a:cs typeface="Microsoft Sans Serif"/>
              </a:rPr>
              <a:t>«</a:t>
            </a:r>
            <a:r>
              <a:rPr dirty="0" sz="1200" spc="-5">
                <a:solidFill>
                  <a:srgbClr val="1C2429"/>
                </a:solidFill>
                <a:latin typeface="Arial Unicode MS"/>
                <a:cs typeface="Arial Unicode MS"/>
              </a:rPr>
              <a:t>СМИ</a:t>
            </a:r>
            <a:r>
              <a:rPr dirty="0" sz="1200" spc="-5">
                <a:solidFill>
                  <a:srgbClr val="1C2429"/>
                </a:solidFill>
                <a:latin typeface="Microsoft Sans Serif"/>
                <a:cs typeface="Microsoft Sans Serif"/>
              </a:rPr>
              <a:t>» </a:t>
            </a:r>
            <a:r>
              <a:rPr dirty="0" sz="1200" spc="70">
                <a:solidFill>
                  <a:srgbClr val="1C2429"/>
                </a:solidFill>
                <a:latin typeface="Arial Unicode MS"/>
                <a:cs typeface="Arial Unicode MS"/>
              </a:rPr>
              <a:t>в  </a:t>
            </a:r>
            <a:r>
              <a:rPr dirty="0" sz="1200" spc="80">
                <a:solidFill>
                  <a:srgbClr val="1C2429"/>
                </a:solidFill>
                <a:latin typeface="Arial Unicode MS"/>
                <a:cs typeface="Arial Unicode MS"/>
              </a:rPr>
              <a:t>рейтинге </a:t>
            </a:r>
            <a:r>
              <a:rPr dirty="0" sz="1200" spc="75">
                <a:solidFill>
                  <a:srgbClr val="1C2429"/>
                </a:solidFill>
                <a:latin typeface="Arial Unicode MS"/>
                <a:cs typeface="Arial Unicode MS"/>
              </a:rPr>
              <a:t>на </a:t>
            </a:r>
            <a:r>
              <a:rPr dirty="0" sz="1200" spc="85">
                <a:solidFill>
                  <a:srgbClr val="1C2429"/>
                </a:solidFill>
                <a:latin typeface="Arial Unicode MS"/>
                <a:cs typeface="Arial Unicode MS"/>
              </a:rPr>
              <a:t>кубок</a:t>
            </a:r>
            <a:r>
              <a:rPr dirty="0" sz="1200" spc="-204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200" spc="75">
                <a:solidFill>
                  <a:srgbClr val="1C2429"/>
                </a:solidFill>
                <a:latin typeface="Microsoft Sans Serif"/>
                <a:cs typeface="Microsoft Sans Serif"/>
              </a:rPr>
              <a:t>«</a:t>
            </a:r>
            <a:r>
              <a:rPr dirty="0" sz="1200" spc="75">
                <a:solidFill>
                  <a:srgbClr val="1C2429"/>
                </a:solidFill>
                <a:latin typeface="Arial Unicode MS"/>
                <a:cs typeface="Arial Unicode MS"/>
              </a:rPr>
              <a:t>Школы  </a:t>
            </a:r>
            <a:r>
              <a:rPr dirty="0" sz="1200" spc="15">
                <a:solidFill>
                  <a:srgbClr val="1C2429"/>
                </a:solidFill>
                <a:latin typeface="Arial Unicode MS"/>
                <a:cs typeface="Arial Unicode MS"/>
              </a:rPr>
              <a:t>Росатома</a:t>
            </a:r>
            <a:r>
              <a:rPr dirty="0" sz="1200" spc="15">
                <a:solidFill>
                  <a:srgbClr val="1C2429"/>
                </a:solidFill>
                <a:latin typeface="Microsoft Sans Serif"/>
                <a:cs typeface="Microsoft Sans Serif"/>
              </a:rPr>
              <a:t>»,</a:t>
            </a:r>
            <a:r>
              <a:rPr dirty="0" sz="1200" spc="5">
                <a:solidFill>
                  <a:srgbClr val="1C242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65">
                <a:solidFill>
                  <a:srgbClr val="1C2429"/>
                </a:solidFill>
                <a:latin typeface="Arial Unicode MS"/>
                <a:cs typeface="Arial Unicode MS"/>
              </a:rPr>
              <a:t>реклама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40755" y="3842951"/>
            <a:ext cx="1645285" cy="2040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67335" marR="258445">
              <a:lnSpc>
                <a:spcPts val="2410"/>
              </a:lnSpc>
              <a:spcBef>
                <a:spcPts val="100"/>
              </a:spcBef>
            </a:pPr>
            <a:r>
              <a:rPr dirty="0" sz="1900" spc="15">
                <a:solidFill>
                  <a:srgbClr val="1C2429"/>
                </a:solidFill>
                <a:latin typeface="Arial Unicode MS"/>
                <a:cs typeface="Arial Unicode MS"/>
              </a:rPr>
              <a:t>Ж</a:t>
            </a:r>
            <a:r>
              <a:rPr dirty="0" sz="1900" spc="229">
                <a:solidFill>
                  <a:srgbClr val="1C2429"/>
                </a:solidFill>
                <a:latin typeface="Arial Unicode MS"/>
                <a:cs typeface="Arial Unicode MS"/>
              </a:rPr>
              <a:t>И</a:t>
            </a:r>
            <a:r>
              <a:rPr dirty="0" sz="1900" spc="35">
                <a:solidFill>
                  <a:srgbClr val="1C2429"/>
                </a:solidFill>
                <a:latin typeface="Arial Unicode MS"/>
                <a:cs typeface="Arial Unicode MS"/>
              </a:rPr>
              <a:t>Т</a:t>
            </a:r>
            <a:r>
              <a:rPr dirty="0" sz="1900" spc="-70">
                <a:solidFill>
                  <a:srgbClr val="1C2429"/>
                </a:solidFill>
                <a:latin typeface="Arial Unicode MS"/>
                <a:cs typeface="Arial Unicode MS"/>
              </a:rPr>
              <a:t>Е</a:t>
            </a:r>
            <a:r>
              <a:rPr dirty="0" sz="1900" spc="150">
                <a:solidFill>
                  <a:srgbClr val="1C2429"/>
                </a:solidFill>
                <a:latin typeface="Arial Unicode MS"/>
                <a:cs typeface="Arial Unicode MS"/>
              </a:rPr>
              <a:t>Л</a:t>
            </a:r>
            <a:r>
              <a:rPr dirty="0" sz="1900" spc="60">
                <a:solidFill>
                  <a:srgbClr val="1C2429"/>
                </a:solidFill>
                <a:latin typeface="Arial Unicode MS"/>
                <a:cs typeface="Arial Unicode MS"/>
              </a:rPr>
              <a:t>И  </a:t>
            </a:r>
            <a:r>
              <a:rPr dirty="0" sz="1900" spc="85">
                <a:solidFill>
                  <a:srgbClr val="1C2429"/>
                </a:solidFill>
                <a:latin typeface="Arial Unicode MS"/>
                <a:cs typeface="Arial Unicode MS"/>
              </a:rPr>
              <a:t>ГОРОДА</a:t>
            </a:r>
            <a:endParaRPr sz="1900">
              <a:latin typeface="Arial Unicode MS"/>
              <a:cs typeface="Arial Unicode MS"/>
            </a:endParaRPr>
          </a:p>
          <a:p>
            <a:pPr algn="ctr" marL="12700" marR="5080" indent="-635">
              <a:lnSpc>
                <a:spcPct val="126600"/>
              </a:lnSpc>
              <a:spcBef>
                <a:spcPts val="925"/>
              </a:spcBef>
            </a:pPr>
            <a:r>
              <a:rPr dirty="0" sz="1500" spc="80">
                <a:solidFill>
                  <a:srgbClr val="1C2429"/>
                </a:solidFill>
                <a:latin typeface="Arial Unicode MS"/>
                <a:cs typeface="Arial Unicode MS"/>
              </a:rPr>
              <a:t>Получение  </a:t>
            </a:r>
            <a:r>
              <a:rPr dirty="0" sz="1500" spc="95">
                <a:solidFill>
                  <a:srgbClr val="1C2429"/>
                </a:solidFill>
                <a:latin typeface="Arial Unicode MS"/>
                <a:cs typeface="Arial Unicode MS"/>
              </a:rPr>
              <a:t>информации </a:t>
            </a:r>
            <a:r>
              <a:rPr dirty="0" sz="1500" spc="85">
                <a:solidFill>
                  <a:srgbClr val="1C2429"/>
                </a:solidFill>
                <a:latin typeface="Arial Unicode MS"/>
                <a:cs typeface="Arial Unicode MS"/>
              </a:rPr>
              <a:t>о  </a:t>
            </a:r>
            <a:r>
              <a:rPr dirty="0" sz="1200" spc="60">
                <a:solidFill>
                  <a:srgbClr val="1C2429"/>
                </a:solidFill>
                <a:latin typeface="Arial Unicode MS"/>
                <a:cs typeface="Arial Unicode MS"/>
              </a:rPr>
              <a:t>событиях </a:t>
            </a:r>
            <a:r>
              <a:rPr dirty="0" sz="1200" spc="70">
                <a:solidFill>
                  <a:srgbClr val="1C2429"/>
                </a:solidFill>
                <a:latin typeface="Arial Unicode MS"/>
                <a:cs typeface="Arial Unicode MS"/>
              </a:rPr>
              <a:t>в  </a:t>
            </a:r>
            <a:r>
              <a:rPr dirty="0" sz="1200" spc="65">
                <a:solidFill>
                  <a:srgbClr val="1C2429"/>
                </a:solidFill>
                <a:latin typeface="Arial Unicode MS"/>
                <a:cs typeface="Arial Unicode MS"/>
              </a:rPr>
              <a:t>образовательных  </a:t>
            </a:r>
            <a:r>
              <a:rPr dirty="0" sz="1200" spc="75">
                <a:solidFill>
                  <a:srgbClr val="1C2429"/>
                </a:solidFill>
                <a:latin typeface="Arial Unicode MS"/>
                <a:cs typeface="Arial Unicode MS"/>
              </a:rPr>
              <a:t>учреждениях</a:t>
            </a:r>
            <a:r>
              <a:rPr dirty="0" sz="1200" spc="-80">
                <a:solidFill>
                  <a:srgbClr val="1C2429"/>
                </a:solidFill>
                <a:latin typeface="Arial Unicode MS"/>
                <a:cs typeface="Arial Unicode MS"/>
              </a:rPr>
              <a:t> </a:t>
            </a:r>
            <a:r>
              <a:rPr dirty="0" sz="1200" spc="65">
                <a:solidFill>
                  <a:srgbClr val="1C2429"/>
                </a:solidFill>
                <a:latin typeface="Arial Unicode MS"/>
                <a:cs typeface="Arial Unicode MS"/>
              </a:rPr>
              <a:t>города</a:t>
            </a:r>
            <a:endParaRPr sz="12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588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dirty="0" spc="135"/>
              <a:t>Ресурсы</a:t>
            </a:r>
            <a:r>
              <a:rPr dirty="0" spc="135" b="1">
                <a:latin typeface="Calibri"/>
                <a:cs typeface="Calibri"/>
              </a:rPr>
              <a:t>,</a:t>
            </a: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pc="225"/>
              <a:t>необходимые </a:t>
            </a:r>
            <a:r>
              <a:rPr dirty="0" spc="85"/>
              <a:t>для </a:t>
            </a:r>
            <a:r>
              <a:rPr dirty="0" spc="229"/>
              <a:t>внедрения</a:t>
            </a:r>
            <a:r>
              <a:rPr dirty="0" spc="180"/>
              <a:t> </a:t>
            </a:r>
            <a:r>
              <a:rPr dirty="0" spc="300"/>
              <a:t>практики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27568" y="2636659"/>
            <a:ext cx="1123315" cy="1203325"/>
            <a:chOff x="1027568" y="2636659"/>
            <a:chExt cx="1123315" cy="1203325"/>
          </a:xfrm>
        </p:grpSpPr>
        <p:sp>
          <p:nvSpPr>
            <p:cNvPr id="4" name="object 4"/>
            <p:cNvSpPr/>
            <p:nvPr/>
          </p:nvSpPr>
          <p:spPr>
            <a:xfrm>
              <a:off x="1435735" y="2688932"/>
              <a:ext cx="405765" cy="455295"/>
            </a:xfrm>
            <a:custGeom>
              <a:avLst/>
              <a:gdLst/>
              <a:ahLst/>
              <a:cxnLst/>
              <a:rect l="l" t="t" r="r" b="b"/>
              <a:pathLst>
                <a:path w="405764" h="455294">
                  <a:moveTo>
                    <a:pt x="405701" y="202526"/>
                  </a:moveTo>
                  <a:lnTo>
                    <a:pt x="400342" y="156083"/>
                  </a:lnTo>
                  <a:lnTo>
                    <a:pt x="385076" y="113449"/>
                  </a:lnTo>
                  <a:lnTo>
                    <a:pt x="361124" y="75844"/>
                  </a:lnTo>
                  <a:lnTo>
                    <a:pt x="329704" y="44488"/>
                  </a:lnTo>
                  <a:lnTo>
                    <a:pt x="292049" y="20586"/>
                  </a:lnTo>
                  <a:lnTo>
                    <a:pt x="249364" y="5359"/>
                  </a:lnTo>
                  <a:lnTo>
                    <a:pt x="202882" y="0"/>
                  </a:lnTo>
                  <a:lnTo>
                    <a:pt x="156362" y="5359"/>
                  </a:lnTo>
                  <a:lnTo>
                    <a:pt x="113665" y="20586"/>
                  </a:lnTo>
                  <a:lnTo>
                    <a:pt x="75996" y="44488"/>
                  </a:lnTo>
                  <a:lnTo>
                    <a:pt x="44577" y="75844"/>
                  </a:lnTo>
                  <a:lnTo>
                    <a:pt x="20624" y="113449"/>
                  </a:lnTo>
                  <a:lnTo>
                    <a:pt x="5359" y="156083"/>
                  </a:lnTo>
                  <a:lnTo>
                    <a:pt x="0" y="202526"/>
                  </a:lnTo>
                  <a:lnTo>
                    <a:pt x="5359" y="248970"/>
                  </a:lnTo>
                  <a:lnTo>
                    <a:pt x="20624" y="291592"/>
                  </a:lnTo>
                  <a:lnTo>
                    <a:pt x="44577" y="329196"/>
                  </a:lnTo>
                  <a:lnTo>
                    <a:pt x="75996" y="360565"/>
                  </a:lnTo>
                  <a:lnTo>
                    <a:pt x="113665" y="384479"/>
                  </a:lnTo>
                  <a:lnTo>
                    <a:pt x="156362" y="399707"/>
                  </a:lnTo>
                  <a:lnTo>
                    <a:pt x="202882" y="405053"/>
                  </a:lnTo>
                  <a:lnTo>
                    <a:pt x="249364" y="399707"/>
                  </a:lnTo>
                  <a:lnTo>
                    <a:pt x="278993" y="389140"/>
                  </a:lnTo>
                  <a:lnTo>
                    <a:pt x="389001" y="454787"/>
                  </a:lnTo>
                  <a:lnTo>
                    <a:pt x="339483" y="350799"/>
                  </a:lnTo>
                  <a:lnTo>
                    <a:pt x="361124" y="329196"/>
                  </a:lnTo>
                  <a:lnTo>
                    <a:pt x="385076" y="291592"/>
                  </a:lnTo>
                  <a:lnTo>
                    <a:pt x="400342" y="248970"/>
                  </a:lnTo>
                  <a:lnTo>
                    <a:pt x="405701" y="202526"/>
                  </a:lnTo>
                  <a:close/>
                </a:path>
              </a:pathLst>
            </a:custGeom>
            <a:solidFill>
              <a:srgbClr val="61CA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76832" y="2636659"/>
              <a:ext cx="405765" cy="455295"/>
            </a:xfrm>
            <a:custGeom>
              <a:avLst/>
              <a:gdLst/>
              <a:ahLst/>
              <a:cxnLst/>
              <a:rect l="l" t="t" r="r" b="b"/>
              <a:pathLst>
                <a:path w="405764" h="455294">
                  <a:moveTo>
                    <a:pt x="405612" y="202590"/>
                  </a:moveTo>
                  <a:lnTo>
                    <a:pt x="400253" y="156146"/>
                  </a:lnTo>
                  <a:lnTo>
                    <a:pt x="385000" y="113499"/>
                  </a:lnTo>
                  <a:lnTo>
                    <a:pt x="361061" y="75882"/>
                  </a:lnTo>
                  <a:lnTo>
                    <a:pt x="329666" y="44513"/>
                  </a:lnTo>
                  <a:lnTo>
                    <a:pt x="292011" y="20599"/>
                  </a:lnTo>
                  <a:lnTo>
                    <a:pt x="249313" y="5359"/>
                  </a:lnTo>
                  <a:lnTo>
                    <a:pt x="202819" y="0"/>
                  </a:lnTo>
                  <a:lnTo>
                    <a:pt x="156298" y="5359"/>
                  </a:lnTo>
                  <a:lnTo>
                    <a:pt x="113614" y="20599"/>
                  </a:lnTo>
                  <a:lnTo>
                    <a:pt x="75958" y="44513"/>
                  </a:lnTo>
                  <a:lnTo>
                    <a:pt x="44551" y="75882"/>
                  </a:lnTo>
                  <a:lnTo>
                    <a:pt x="20612" y="113499"/>
                  </a:lnTo>
                  <a:lnTo>
                    <a:pt x="5346" y="156146"/>
                  </a:lnTo>
                  <a:lnTo>
                    <a:pt x="0" y="202590"/>
                  </a:lnTo>
                  <a:lnTo>
                    <a:pt x="5346" y="249008"/>
                  </a:lnTo>
                  <a:lnTo>
                    <a:pt x="20612" y="291630"/>
                  </a:lnTo>
                  <a:lnTo>
                    <a:pt x="44551" y="329234"/>
                  </a:lnTo>
                  <a:lnTo>
                    <a:pt x="66179" y="350850"/>
                  </a:lnTo>
                  <a:lnTo>
                    <a:pt x="16649" y="454850"/>
                  </a:lnTo>
                  <a:lnTo>
                    <a:pt x="126619" y="389178"/>
                  </a:lnTo>
                  <a:lnTo>
                    <a:pt x="156298" y="399770"/>
                  </a:lnTo>
                  <a:lnTo>
                    <a:pt x="202819" y="405117"/>
                  </a:lnTo>
                  <a:lnTo>
                    <a:pt x="249313" y="399770"/>
                  </a:lnTo>
                  <a:lnTo>
                    <a:pt x="292011" y="384530"/>
                  </a:lnTo>
                  <a:lnTo>
                    <a:pt x="329666" y="360603"/>
                  </a:lnTo>
                  <a:lnTo>
                    <a:pt x="361061" y="329234"/>
                  </a:lnTo>
                  <a:lnTo>
                    <a:pt x="385000" y="291630"/>
                  </a:lnTo>
                  <a:lnTo>
                    <a:pt x="400253" y="249008"/>
                  </a:lnTo>
                  <a:lnTo>
                    <a:pt x="405612" y="20259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58861" y="2783928"/>
              <a:ext cx="209550" cy="107314"/>
            </a:xfrm>
            <a:custGeom>
              <a:avLst/>
              <a:gdLst/>
              <a:ahLst/>
              <a:cxnLst/>
              <a:rect l="l" t="t" r="r" b="b"/>
              <a:pathLst>
                <a:path w="209550" h="107314">
                  <a:moveTo>
                    <a:pt x="130403" y="94119"/>
                  </a:moveTo>
                  <a:lnTo>
                    <a:pt x="0" y="94119"/>
                  </a:lnTo>
                  <a:lnTo>
                    <a:pt x="0" y="107086"/>
                  </a:lnTo>
                  <a:lnTo>
                    <a:pt x="130403" y="107086"/>
                  </a:lnTo>
                  <a:lnTo>
                    <a:pt x="130403" y="94119"/>
                  </a:lnTo>
                  <a:close/>
                </a:path>
                <a:path w="209550" h="107314">
                  <a:moveTo>
                    <a:pt x="209080" y="65722"/>
                  </a:moveTo>
                  <a:lnTo>
                    <a:pt x="0" y="65722"/>
                  </a:lnTo>
                  <a:lnTo>
                    <a:pt x="0" y="78638"/>
                  </a:lnTo>
                  <a:lnTo>
                    <a:pt x="209080" y="78638"/>
                  </a:lnTo>
                  <a:lnTo>
                    <a:pt x="209080" y="65722"/>
                  </a:lnTo>
                  <a:close/>
                </a:path>
                <a:path w="209550" h="107314">
                  <a:moveTo>
                    <a:pt x="209080" y="33680"/>
                  </a:moveTo>
                  <a:lnTo>
                    <a:pt x="0" y="33680"/>
                  </a:lnTo>
                  <a:lnTo>
                    <a:pt x="0" y="46659"/>
                  </a:lnTo>
                  <a:lnTo>
                    <a:pt x="209080" y="46659"/>
                  </a:lnTo>
                  <a:lnTo>
                    <a:pt x="209080" y="33680"/>
                  </a:lnTo>
                  <a:close/>
                </a:path>
                <a:path w="209550" h="107314">
                  <a:moveTo>
                    <a:pt x="209080" y="0"/>
                  </a:moveTo>
                  <a:lnTo>
                    <a:pt x="0" y="0"/>
                  </a:lnTo>
                  <a:lnTo>
                    <a:pt x="0" y="12852"/>
                  </a:lnTo>
                  <a:lnTo>
                    <a:pt x="209080" y="12852"/>
                  </a:lnTo>
                  <a:lnTo>
                    <a:pt x="209080" y="0"/>
                  </a:lnTo>
                  <a:close/>
                </a:path>
              </a:pathLst>
            </a:custGeom>
            <a:solidFill>
              <a:srgbClr val="61CA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27557" y="3143707"/>
              <a:ext cx="1123315" cy="696595"/>
            </a:xfrm>
            <a:custGeom>
              <a:avLst/>
              <a:gdLst/>
              <a:ahLst/>
              <a:cxnLst/>
              <a:rect l="l" t="t" r="r" b="b"/>
              <a:pathLst>
                <a:path w="1123314" h="696595">
                  <a:moveTo>
                    <a:pt x="378764" y="480225"/>
                  </a:moveTo>
                  <a:lnTo>
                    <a:pt x="372935" y="431685"/>
                  </a:lnTo>
                  <a:lnTo>
                    <a:pt x="338620" y="391185"/>
                  </a:lnTo>
                  <a:lnTo>
                    <a:pt x="299707" y="385978"/>
                  </a:lnTo>
                  <a:lnTo>
                    <a:pt x="275640" y="385597"/>
                  </a:lnTo>
                  <a:lnTo>
                    <a:pt x="249313" y="385699"/>
                  </a:lnTo>
                  <a:lnTo>
                    <a:pt x="223939" y="386105"/>
                  </a:lnTo>
                  <a:lnTo>
                    <a:pt x="223939" y="353834"/>
                  </a:lnTo>
                  <a:lnTo>
                    <a:pt x="259880" y="336461"/>
                  </a:lnTo>
                  <a:lnTo>
                    <a:pt x="290410" y="308508"/>
                  </a:lnTo>
                  <a:lnTo>
                    <a:pt x="314045" y="271830"/>
                  </a:lnTo>
                  <a:lnTo>
                    <a:pt x="329311" y="228219"/>
                  </a:lnTo>
                  <a:lnTo>
                    <a:pt x="334733" y="179527"/>
                  </a:lnTo>
                  <a:lnTo>
                    <a:pt x="329539" y="131813"/>
                  </a:lnTo>
                  <a:lnTo>
                    <a:pt x="314883" y="88925"/>
                  </a:lnTo>
                  <a:lnTo>
                    <a:pt x="292163" y="52590"/>
                  </a:lnTo>
                  <a:lnTo>
                    <a:pt x="262750" y="24511"/>
                  </a:lnTo>
                  <a:lnTo>
                    <a:pt x="228041" y="6413"/>
                  </a:lnTo>
                  <a:lnTo>
                    <a:pt x="189433" y="0"/>
                  </a:lnTo>
                  <a:lnTo>
                    <a:pt x="150774" y="6413"/>
                  </a:lnTo>
                  <a:lnTo>
                    <a:pt x="116052" y="24511"/>
                  </a:lnTo>
                  <a:lnTo>
                    <a:pt x="86626" y="52590"/>
                  </a:lnTo>
                  <a:lnTo>
                    <a:pt x="63893" y="88925"/>
                  </a:lnTo>
                  <a:lnTo>
                    <a:pt x="49237" y="131813"/>
                  </a:lnTo>
                  <a:lnTo>
                    <a:pt x="44043" y="179527"/>
                  </a:lnTo>
                  <a:lnTo>
                    <a:pt x="49453" y="228219"/>
                  </a:lnTo>
                  <a:lnTo>
                    <a:pt x="64719" y="271830"/>
                  </a:lnTo>
                  <a:lnTo>
                    <a:pt x="88353" y="308508"/>
                  </a:lnTo>
                  <a:lnTo>
                    <a:pt x="118884" y="336461"/>
                  </a:lnTo>
                  <a:lnTo>
                    <a:pt x="154825" y="353834"/>
                  </a:lnTo>
                  <a:lnTo>
                    <a:pt x="154825" y="386092"/>
                  </a:lnTo>
                  <a:lnTo>
                    <a:pt x="129489" y="385699"/>
                  </a:lnTo>
                  <a:lnTo>
                    <a:pt x="103149" y="385597"/>
                  </a:lnTo>
                  <a:lnTo>
                    <a:pt x="79070" y="385978"/>
                  </a:lnTo>
                  <a:lnTo>
                    <a:pt x="40157" y="391185"/>
                  </a:lnTo>
                  <a:lnTo>
                    <a:pt x="5829" y="431685"/>
                  </a:lnTo>
                  <a:lnTo>
                    <a:pt x="0" y="480225"/>
                  </a:lnTo>
                  <a:lnTo>
                    <a:pt x="0" y="543229"/>
                  </a:lnTo>
                  <a:lnTo>
                    <a:pt x="378764" y="543229"/>
                  </a:lnTo>
                  <a:lnTo>
                    <a:pt x="378764" y="480225"/>
                  </a:lnTo>
                  <a:close/>
                </a:path>
                <a:path w="1123314" h="696595">
                  <a:moveTo>
                    <a:pt x="757491" y="633069"/>
                  </a:moveTo>
                  <a:lnTo>
                    <a:pt x="751662" y="584504"/>
                  </a:lnTo>
                  <a:lnTo>
                    <a:pt x="717346" y="544004"/>
                  </a:lnTo>
                  <a:lnTo>
                    <a:pt x="678434" y="538797"/>
                  </a:lnTo>
                  <a:lnTo>
                    <a:pt x="654354" y="538416"/>
                  </a:lnTo>
                  <a:lnTo>
                    <a:pt x="628040" y="538505"/>
                  </a:lnTo>
                  <a:lnTo>
                    <a:pt x="602742" y="538873"/>
                  </a:lnTo>
                  <a:lnTo>
                    <a:pt x="602742" y="506615"/>
                  </a:lnTo>
                  <a:lnTo>
                    <a:pt x="638644" y="489254"/>
                  </a:lnTo>
                  <a:lnTo>
                    <a:pt x="669150" y="461314"/>
                  </a:lnTo>
                  <a:lnTo>
                    <a:pt x="692772" y="424624"/>
                  </a:lnTo>
                  <a:lnTo>
                    <a:pt x="708037" y="381025"/>
                  </a:lnTo>
                  <a:lnTo>
                    <a:pt x="713460" y="332308"/>
                  </a:lnTo>
                  <a:lnTo>
                    <a:pt x="708266" y="284619"/>
                  </a:lnTo>
                  <a:lnTo>
                    <a:pt x="693610" y="241757"/>
                  </a:lnTo>
                  <a:lnTo>
                    <a:pt x="670890" y="205435"/>
                  </a:lnTo>
                  <a:lnTo>
                    <a:pt x="641489" y="177380"/>
                  </a:lnTo>
                  <a:lnTo>
                    <a:pt x="606780" y="159283"/>
                  </a:lnTo>
                  <a:lnTo>
                    <a:pt x="568159" y="152869"/>
                  </a:lnTo>
                  <a:lnTo>
                    <a:pt x="529501" y="159283"/>
                  </a:lnTo>
                  <a:lnTo>
                    <a:pt x="494766" y="177380"/>
                  </a:lnTo>
                  <a:lnTo>
                    <a:pt x="465340" y="205435"/>
                  </a:lnTo>
                  <a:lnTo>
                    <a:pt x="442607" y="241757"/>
                  </a:lnTo>
                  <a:lnTo>
                    <a:pt x="427951" y="284619"/>
                  </a:lnTo>
                  <a:lnTo>
                    <a:pt x="422770" y="332308"/>
                  </a:lnTo>
                  <a:lnTo>
                    <a:pt x="428180" y="381025"/>
                  </a:lnTo>
                  <a:lnTo>
                    <a:pt x="443445" y="424624"/>
                  </a:lnTo>
                  <a:lnTo>
                    <a:pt x="467080" y="461314"/>
                  </a:lnTo>
                  <a:lnTo>
                    <a:pt x="497611" y="489254"/>
                  </a:lnTo>
                  <a:lnTo>
                    <a:pt x="533552" y="506615"/>
                  </a:lnTo>
                  <a:lnTo>
                    <a:pt x="533552" y="538873"/>
                  </a:lnTo>
                  <a:lnTo>
                    <a:pt x="508215" y="538505"/>
                  </a:lnTo>
                  <a:lnTo>
                    <a:pt x="481876" y="538416"/>
                  </a:lnTo>
                  <a:lnTo>
                    <a:pt x="457796" y="538797"/>
                  </a:lnTo>
                  <a:lnTo>
                    <a:pt x="418909" y="544004"/>
                  </a:lnTo>
                  <a:lnTo>
                    <a:pt x="384581" y="584504"/>
                  </a:lnTo>
                  <a:lnTo>
                    <a:pt x="378764" y="633069"/>
                  </a:lnTo>
                  <a:lnTo>
                    <a:pt x="378764" y="696074"/>
                  </a:lnTo>
                  <a:lnTo>
                    <a:pt x="757491" y="696074"/>
                  </a:lnTo>
                  <a:lnTo>
                    <a:pt x="757491" y="633069"/>
                  </a:lnTo>
                  <a:close/>
                </a:path>
                <a:path w="1123314" h="696595">
                  <a:moveTo>
                    <a:pt x="1122870" y="480225"/>
                  </a:moveTo>
                  <a:lnTo>
                    <a:pt x="1117041" y="431685"/>
                  </a:lnTo>
                  <a:lnTo>
                    <a:pt x="1082725" y="391185"/>
                  </a:lnTo>
                  <a:lnTo>
                    <a:pt x="1043813" y="385978"/>
                  </a:lnTo>
                  <a:lnTo>
                    <a:pt x="1019733" y="385597"/>
                  </a:lnTo>
                  <a:lnTo>
                    <a:pt x="993406" y="385699"/>
                  </a:lnTo>
                  <a:lnTo>
                    <a:pt x="968108" y="386105"/>
                  </a:lnTo>
                  <a:lnTo>
                    <a:pt x="968108" y="353834"/>
                  </a:lnTo>
                  <a:lnTo>
                    <a:pt x="1004011" y="336461"/>
                  </a:lnTo>
                  <a:lnTo>
                    <a:pt x="1034529" y="308508"/>
                  </a:lnTo>
                  <a:lnTo>
                    <a:pt x="1058151" y="271830"/>
                  </a:lnTo>
                  <a:lnTo>
                    <a:pt x="1073416" y="228219"/>
                  </a:lnTo>
                  <a:lnTo>
                    <a:pt x="1078839" y="179527"/>
                  </a:lnTo>
                  <a:lnTo>
                    <a:pt x="1073645" y="131813"/>
                  </a:lnTo>
                  <a:lnTo>
                    <a:pt x="1058989" y="88925"/>
                  </a:lnTo>
                  <a:lnTo>
                    <a:pt x="1036269" y="52590"/>
                  </a:lnTo>
                  <a:lnTo>
                    <a:pt x="1006868" y="24511"/>
                  </a:lnTo>
                  <a:lnTo>
                    <a:pt x="972159" y="6413"/>
                  </a:lnTo>
                  <a:lnTo>
                    <a:pt x="933538" y="0"/>
                  </a:lnTo>
                  <a:lnTo>
                    <a:pt x="894880" y="6413"/>
                  </a:lnTo>
                  <a:lnTo>
                    <a:pt x="860158" y="24511"/>
                  </a:lnTo>
                  <a:lnTo>
                    <a:pt x="830732" y="52590"/>
                  </a:lnTo>
                  <a:lnTo>
                    <a:pt x="807999" y="88925"/>
                  </a:lnTo>
                  <a:lnTo>
                    <a:pt x="793330" y="131813"/>
                  </a:lnTo>
                  <a:lnTo>
                    <a:pt x="788149" y="179527"/>
                  </a:lnTo>
                  <a:lnTo>
                    <a:pt x="793559" y="228219"/>
                  </a:lnTo>
                  <a:lnTo>
                    <a:pt x="808824" y="271830"/>
                  </a:lnTo>
                  <a:lnTo>
                    <a:pt x="832459" y="308508"/>
                  </a:lnTo>
                  <a:lnTo>
                    <a:pt x="862990" y="336461"/>
                  </a:lnTo>
                  <a:lnTo>
                    <a:pt x="898931" y="353834"/>
                  </a:lnTo>
                  <a:lnTo>
                    <a:pt x="898931" y="386092"/>
                  </a:lnTo>
                  <a:lnTo>
                    <a:pt x="873594" y="385699"/>
                  </a:lnTo>
                  <a:lnTo>
                    <a:pt x="847267" y="385597"/>
                  </a:lnTo>
                  <a:lnTo>
                    <a:pt x="823188" y="385978"/>
                  </a:lnTo>
                  <a:lnTo>
                    <a:pt x="784288" y="391185"/>
                  </a:lnTo>
                  <a:lnTo>
                    <a:pt x="749960" y="431685"/>
                  </a:lnTo>
                  <a:lnTo>
                    <a:pt x="744143" y="480225"/>
                  </a:lnTo>
                  <a:lnTo>
                    <a:pt x="744143" y="543229"/>
                  </a:lnTo>
                  <a:lnTo>
                    <a:pt x="1122870" y="543229"/>
                  </a:lnTo>
                  <a:lnTo>
                    <a:pt x="1122870" y="480225"/>
                  </a:lnTo>
                  <a:close/>
                </a:path>
              </a:pathLst>
            </a:custGeom>
            <a:solidFill>
              <a:srgbClr val="F18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4666589" y="2636722"/>
            <a:ext cx="1202690" cy="1029969"/>
          </a:xfrm>
          <a:custGeom>
            <a:avLst/>
            <a:gdLst/>
            <a:ahLst/>
            <a:cxnLst/>
            <a:rect l="l" t="t" r="r" b="b"/>
            <a:pathLst>
              <a:path w="1202689" h="1029970">
                <a:moveTo>
                  <a:pt x="1078712" y="139153"/>
                </a:moveTo>
                <a:lnTo>
                  <a:pt x="1076756" y="129705"/>
                </a:lnTo>
                <a:lnTo>
                  <a:pt x="1071448" y="121945"/>
                </a:lnTo>
                <a:lnTo>
                  <a:pt x="1063637" y="116662"/>
                </a:lnTo>
                <a:lnTo>
                  <a:pt x="1054163" y="114731"/>
                </a:lnTo>
                <a:lnTo>
                  <a:pt x="1029589" y="114731"/>
                </a:lnTo>
                <a:lnTo>
                  <a:pt x="1029589" y="163550"/>
                </a:lnTo>
                <a:lnTo>
                  <a:pt x="1029589" y="661403"/>
                </a:lnTo>
                <a:lnTo>
                  <a:pt x="166674" y="661403"/>
                </a:lnTo>
                <a:lnTo>
                  <a:pt x="166674" y="163550"/>
                </a:lnTo>
                <a:lnTo>
                  <a:pt x="1029589" y="163550"/>
                </a:lnTo>
                <a:lnTo>
                  <a:pt x="1029589" y="114731"/>
                </a:lnTo>
                <a:lnTo>
                  <a:pt x="142138" y="114731"/>
                </a:lnTo>
                <a:lnTo>
                  <a:pt x="132638" y="116662"/>
                </a:lnTo>
                <a:lnTo>
                  <a:pt x="124815" y="121945"/>
                </a:lnTo>
                <a:lnTo>
                  <a:pt x="119507" y="129705"/>
                </a:lnTo>
                <a:lnTo>
                  <a:pt x="117563" y="139153"/>
                </a:lnTo>
                <a:lnTo>
                  <a:pt x="117563" y="685825"/>
                </a:lnTo>
                <a:lnTo>
                  <a:pt x="119507" y="695236"/>
                </a:lnTo>
                <a:lnTo>
                  <a:pt x="124815" y="703021"/>
                </a:lnTo>
                <a:lnTo>
                  <a:pt x="132638" y="708304"/>
                </a:lnTo>
                <a:lnTo>
                  <a:pt x="142138" y="710260"/>
                </a:lnTo>
                <a:lnTo>
                  <a:pt x="166674" y="710260"/>
                </a:lnTo>
                <a:lnTo>
                  <a:pt x="1029589" y="710260"/>
                </a:lnTo>
                <a:lnTo>
                  <a:pt x="1054163" y="710260"/>
                </a:lnTo>
                <a:lnTo>
                  <a:pt x="1064577" y="705777"/>
                </a:lnTo>
                <a:lnTo>
                  <a:pt x="1071029" y="703516"/>
                </a:lnTo>
                <a:lnTo>
                  <a:pt x="1071308" y="702881"/>
                </a:lnTo>
                <a:lnTo>
                  <a:pt x="1071956" y="702602"/>
                </a:lnTo>
                <a:lnTo>
                  <a:pt x="1074293" y="695985"/>
                </a:lnTo>
                <a:lnTo>
                  <a:pt x="1077899" y="687692"/>
                </a:lnTo>
                <a:lnTo>
                  <a:pt x="1078712" y="685825"/>
                </a:lnTo>
                <a:lnTo>
                  <a:pt x="1078712" y="139153"/>
                </a:lnTo>
                <a:close/>
              </a:path>
              <a:path w="1202689" h="1029970">
                <a:moveTo>
                  <a:pt x="1202131" y="170357"/>
                </a:moveTo>
                <a:lnTo>
                  <a:pt x="1196378" y="125120"/>
                </a:lnTo>
                <a:lnTo>
                  <a:pt x="1180172" y="84442"/>
                </a:lnTo>
                <a:lnTo>
                  <a:pt x="1155052" y="49949"/>
                </a:lnTo>
                <a:lnTo>
                  <a:pt x="1149769" y="45618"/>
                </a:lnTo>
                <a:lnTo>
                  <a:pt x="1149769" y="170357"/>
                </a:lnTo>
                <a:lnTo>
                  <a:pt x="1149769" y="651459"/>
                </a:lnTo>
                <a:lnTo>
                  <a:pt x="1141247" y="697458"/>
                </a:lnTo>
                <a:lnTo>
                  <a:pt x="1118031" y="735076"/>
                </a:lnTo>
                <a:lnTo>
                  <a:pt x="1083640" y="760463"/>
                </a:lnTo>
                <a:lnTo>
                  <a:pt x="1041577" y="769785"/>
                </a:lnTo>
                <a:lnTo>
                  <a:pt x="647776" y="769785"/>
                </a:lnTo>
                <a:lnTo>
                  <a:pt x="647776" y="916266"/>
                </a:lnTo>
                <a:lnTo>
                  <a:pt x="548005" y="916266"/>
                </a:lnTo>
                <a:lnTo>
                  <a:pt x="549694" y="912406"/>
                </a:lnTo>
                <a:lnTo>
                  <a:pt x="549694" y="821842"/>
                </a:lnTo>
                <a:lnTo>
                  <a:pt x="646112" y="821842"/>
                </a:lnTo>
                <a:lnTo>
                  <a:pt x="646112" y="912406"/>
                </a:lnTo>
                <a:lnTo>
                  <a:pt x="647776" y="916266"/>
                </a:lnTo>
                <a:lnTo>
                  <a:pt x="647776" y="769785"/>
                </a:lnTo>
                <a:lnTo>
                  <a:pt x="160578" y="769785"/>
                </a:lnTo>
                <a:lnTo>
                  <a:pt x="118491" y="760463"/>
                </a:lnTo>
                <a:lnTo>
                  <a:pt x="84099" y="735076"/>
                </a:lnTo>
                <a:lnTo>
                  <a:pt x="60896" y="697458"/>
                </a:lnTo>
                <a:lnTo>
                  <a:pt x="52387" y="651459"/>
                </a:lnTo>
                <a:lnTo>
                  <a:pt x="52387" y="170357"/>
                </a:lnTo>
                <a:lnTo>
                  <a:pt x="60896" y="124371"/>
                </a:lnTo>
                <a:lnTo>
                  <a:pt x="84099" y="86766"/>
                </a:lnTo>
                <a:lnTo>
                  <a:pt x="118491" y="61404"/>
                </a:lnTo>
                <a:lnTo>
                  <a:pt x="160578" y="52095"/>
                </a:lnTo>
                <a:lnTo>
                  <a:pt x="1041577" y="52095"/>
                </a:lnTo>
                <a:lnTo>
                  <a:pt x="1083640" y="61404"/>
                </a:lnTo>
                <a:lnTo>
                  <a:pt x="1118031" y="86766"/>
                </a:lnTo>
                <a:lnTo>
                  <a:pt x="1141247" y="124371"/>
                </a:lnTo>
                <a:lnTo>
                  <a:pt x="1149769" y="170357"/>
                </a:lnTo>
                <a:lnTo>
                  <a:pt x="1149769" y="45618"/>
                </a:lnTo>
                <a:lnTo>
                  <a:pt x="1122540" y="23291"/>
                </a:lnTo>
                <a:lnTo>
                  <a:pt x="1084199" y="6096"/>
                </a:lnTo>
                <a:lnTo>
                  <a:pt x="1041577" y="0"/>
                </a:lnTo>
                <a:lnTo>
                  <a:pt x="160578" y="0"/>
                </a:lnTo>
                <a:lnTo>
                  <a:pt x="117932" y="6096"/>
                </a:lnTo>
                <a:lnTo>
                  <a:pt x="79578" y="23291"/>
                </a:lnTo>
                <a:lnTo>
                  <a:pt x="47078" y="49949"/>
                </a:lnTo>
                <a:lnTo>
                  <a:pt x="21945" y="84442"/>
                </a:lnTo>
                <a:lnTo>
                  <a:pt x="5740" y="125120"/>
                </a:lnTo>
                <a:lnTo>
                  <a:pt x="0" y="170357"/>
                </a:lnTo>
                <a:lnTo>
                  <a:pt x="0" y="651459"/>
                </a:lnTo>
                <a:lnTo>
                  <a:pt x="5740" y="696696"/>
                </a:lnTo>
                <a:lnTo>
                  <a:pt x="21945" y="737387"/>
                </a:lnTo>
                <a:lnTo>
                  <a:pt x="47078" y="771880"/>
                </a:lnTo>
                <a:lnTo>
                  <a:pt x="79578" y="798537"/>
                </a:lnTo>
                <a:lnTo>
                  <a:pt x="117932" y="815733"/>
                </a:lnTo>
                <a:lnTo>
                  <a:pt x="160578" y="821842"/>
                </a:lnTo>
                <a:lnTo>
                  <a:pt x="500583" y="821842"/>
                </a:lnTo>
                <a:lnTo>
                  <a:pt x="500583" y="912406"/>
                </a:lnTo>
                <a:lnTo>
                  <a:pt x="502246" y="916266"/>
                </a:lnTo>
                <a:lnTo>
                  <a:pt x="290360" y="916266"/>
                </a:lnTo>
                <a:lnTo>
                  <a:pt x="283273" y="917714"/>
                </a:lnTo>
                <a:lnTo>
                  <a:pt x="277406" y="921664"/>
                </a:lnTo>
                <a:lnTo>
                  <a:pt x="273431" y="927493"/>
                </a:lnTo>
                <a:lnTo>
                  <a:pt x="271970" y="934567"/>
                </a:lnTo>
                <a:lnTo>
                  <a:pt x="271970" y="1011301"/>
                </a:lnTo>
                <a:lnTo>
                  <a:pt x="308787" y="1029601"/>
                </a:lnTo>
                <a:lnTo>
                  <a:pt x="892073" y="1029601"/>
                </a:lnTo>
                <a:lnTo>
                  <a:pt x="910488" y="1029589"/>
                </a:lnTo>
                <a:lnTo>
                  <a:pt x="918019" y="1026375"/>
                </a:lnTo>
                <a:lnTo>
                  <a:pt x="923150" y="1024572"/>
                </a:lnTo>
                <a:lnTo>
                  <a:pt x="923366" y="1024077"/>
                </a:lnTo>
                <a:lnTo>
                  <a:pt x="923848" y="1023874"/>
                </a:lnTo>
                <a:lnTo>
                  <a:pt x="925588" y="1018946"/>
                </a:lnTo>
                <a:lnTo>
                  <a:pt x="928306" y="1012698"/>
                </a:lnTo>
                <a:lnTo>
                  <a:pt x="928916" y="1011301"/>
                </a:lnTo>
                <a:lnTo>
                  <a:pt x="928916" y="934567"/>
                </a:lnTo>
                <a:lnTo>
                  <a:pt x="927442" y="927493"/>
                </a:lnTo>
                <a:lnTo>
                  <a:pt x="923455" y="921664"/>
                </a:lnTo>
                <a:lnTo>
                  <a:pt x="917600" y="917714"/>
                </a:lnTo>
                <a:lnTo>
                  <a:pt x="910488" y="916266"/>
                </a:lnTo>
                <a:lnTo>
                  <a:pt x="892073" y="916266"/>
                </a:lnTo>
                <a:lnTo>
                  <a:pt x="892073" y="952881"/>
                </a:lnTo>
                <a:lnTo>
                  <a:pt x="892073" y="992987"/>
                </a:lnTo>
                <a:lnTo>
                  <a:pt x="308787" y="992987"/>
                </a:lnTo>
                <a:lnTo>
                  <a:pt x="308787" y="952881"/>
                </a:lnTo>
                <a:lnTo>
                  <a:pt x="892073" y="952881"/>
                </a:lnTo>
                <a:lnTo>
                  <a:pt x="892073" y="916266"/>
                </a:lnTo>
                <a:lnTo>
                  <a:pt x="693534" y="916266"/>
                </a:lnTo>
                <a:lnTo>
                  <a:pt x="695223" y="912406"/>
                </a:lnTo>
                <a:lnTo>
                  <a:pt x="695223" y="821842"/>
                </a:lnTo>
                <a:lnTo>
                  <a:pt x="1041577" y="821842"/>
                </a:lnTo>
                <a:lnTo>
                  <a:pt x="1084199" y="815733"/>
                </a:lnTo>
                <a:lnTo>
                  <a:pt x="1122540" y="798537"/>
                </a:lnTo>
                <a:lnTo>
                  <a:pt x="1149769" y="776211"/>
                </a:lnTo>
                <a:lnTo>
                  <a:pt x="1155052" y="771880"/>
                </a:lnTo>
                <a:lnTo>
                  <a:pt x="1180172" y="737387"/>
                </a:lnTo>
                <a:lnTo>
                  <a:pt x="1196378" y="696696"/>
                </a:lnTo>
                <a:lnTo>
                  <a:pt x="1202131" y="651459"/>
                </a:lnTo>
                <a:lnTo>
                  <a:pt x="1202131" y="170357"/>
                </a:lnTo>
                <a:close/>
              </a:path>
            </a:pathLst>
          </a:custGeom>
          <a:solidFill>
            <a:srgbClr val="EDB53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75828" y="2513122"/>
            <a:ext cx="1178127" cy="128926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76419" y="3949548"/>
            <a:ext cx="2698750" cy="19526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36880">
              <a:lnSpc>
                <a:spcPct val="100000"/>
              </a:lnSpc>
              <a:spcBef>
                <a:spcPts val="105"/>
              </a:spcBef>
            </a:pPr>
            <a:r>
              <a:rPr dirty="0" sz="2100" spc="120">
                <a:solidFill>
                  <a:srgbClr val="FDD059"/>
                </a:solidFill>
                <a:latin typeface="Arial Unicode MS"/>
                <a:cs typeface="Arial Unicode MS"/>
              </a:rPr>
              <a:t>Кадровые</a:t>
            </a:r>
            <a:endParaRPr sz="2100">
              <a:latin typeface="Arial Unicode MS"/>
              <a:cs typeface="Arial Unicode MS"/>
            </a:endParaRPr>
          </a:p>
          <a:p>
            <a:pPr marL="618490" marR="457200" indent="-154305">
              <a:lnSpc>
                <a:spcPct val="112200"/>
              </a:lnSpc>
              <a:spcBef>
                <a:spcPts val="1330"/>
              </a:spcBef>
            </a:pP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25" b="1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400" spc="-7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400" spc="-1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35" b="1">
                <a:solidFill>
                  <a:srgbClr val="FFFFFF"/>
                </a:solidFill>
                <a:latin typeface="Arial"/>
                <a:cs typeface="Arial"/>
              </a:rPr>
              <a:t>Щ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 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5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8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25" b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400" spc="4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90" b="1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  <a:p>
            <a:pPr algn="ctr" marL="481330" marR="473709">
              <a:lnSpc>
                <a:spcPct val="112200"/>
              </a:lnSpc>
              <a:spcBef>
                <a:spcPts val="5"/>
              </a:spcBef>
            </a:pP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dirty="0" sz="1400" spc="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FFFFFF"/>
                </a:solidFill>
                <a:latin typeface="Arial"/>
                <a:cs typeface="Arial"/>
              </a:rPr>
              <a:t>Я 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10545" y="3740084"/>
            <a:ext cx="3187065" cy="2310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61694" marR="438784" indent="-130175">
              <a:lnSpc>
                <a:spcPct val="116799"/>
              </a:lnSpc>
              <a:spcBef>
                <a:spcPts val="100"/>
              </a:spcBef>
            </a:pPr>
            <a:r>
              <a:rPr dirty="0" sz="2100" spc="215">
                <a:solidFill>
                  <a:srgbClr val="FDD059"/>
                </a:solidFill>
                <a:latin typeface="Arial Unicode MS"/>
                <a:cs typeface="Arial Unicode MS"/>
              </a:rPr>
              <a:t>М</a:t>
            </a:r>
            <a:r>
              <a:rPr dirty="0" sz="2100" spc="70">
                <a:solidFill>
                  <a:srgbClr val="FDD059"/>
                </a:solidFill>
                <a:latin typeface="Arial Unicode MS"/>
                <a:cs typeface="Arial Unicode MS"/>
              </a:rPr>
              <a:t>а</a:t>
            </a:r>
            <a:r>
              <a:rPr dirty="0" sz="2100" spc="100">
                <a:solidFill>
                  <a:srgbClr val="FDD059"/>
                </a:solidFill>
                <a:latin typeface="Arial Unicode MS"/>
                <a:cs typeface="Arial Unicode MS"/>
              </a:rPr>
              <a:t>т</a:t>
            </a:r>
            <a:r>
              <a:rPr dirty="0" sz="2100" spc="75">
                <a:solidFill>
                  <a:srgbClr val="FDD059"/>
                </a:solidFill>
                <a:latin typeface="Arial Unicode MS"/>
                <a:cs typeface="Arial Unicode MS"/>
              </a:rPr>
              <a:t>е</a:t>
            </a:r>
            <a:r>
              <a:rPr dirty="0" sz="2100" spc="185">
                <a:solidFill>
                  <a:srgbClr val="FDD059"/>
                </a:solidFill>
                <a:latin typeface="Arial Unicode MS"/>
                <a:cs typeface="Arial Unicode MS"/>
              </a:rPr>
              <a:t>р</a:t>
            </a:r>
            <a:r>
              <a:rPr dirty="0" sz="2100" spc="235">
                <a:solidFill>
                  <a:srgbClr val="FDD059"/>
                </a:solidFill>
                <a:latin typeface="Arial Unicode MS"/>
                <a:cs typeface="Arial Unicode MS"/>
              </a:rPr>
              <a:t>и</a:t>
            </a:r>
            <a:r>
              <a:rPr dirty="0" sz="2100" spc="70">
                <a:solidFill>
                  <a:srgbClr val="FDD059"/>
                </a:solidFill>
                <a:latin typeface="Arial Unicode MS"/>
                <a:cs typeface="Arial Unicode MS"/>
              </a:rPr>
              <a:t>а</a:t>
            </a:r>
            <a:r>
              <a:rPr dirty="0" sz="2100" spc="75">
                <a:solidFill>
                  <a:srgbClr val="FDD059"/>
                </a:solidFill>
                <a:latin typeface="Arial Unicode MS"/>
                <a:cs typeface="Arial Unicode MS"/>
              </a:rPr>
              <a:t>л</a:t>
            </a:r>
            <a:r>
              <a:rPr dirty="0" sz="2100" spc="210">
                <a:solidFill>
                  <a:srgbClr val="FDD059"/>
                </a:solidFill>
                <a:latin typeface="Arial Unicode MS"/>
                <a:cs typeface="Arial Unicode MS"/>
              </a:rPr>
              <a:t>ь</a:t>
            </a:r>
            <a:r>
              <a:rPr dirty="0" sz="2100" spc="240">
                <a:solidFill>
                  <a:srgbClr val="FDD059"/>
                </a:solidFill>
                <a:latin typeface="Arial Unicode MS"/>
                <a:cs typeface="Arial Unicode MS"/>
              </a:rPr>
              <a:t>н</a:t>
            </a:r>
            <a:r>
              <a:rPr dirty="0" sz="2100" spc="165">
                <a:solidFill>
                  <a:srgbClr val="FDD059"/>
                </a:solidFill>
                <a:latin typeface="Arial Unicode MS"/>
                <a:cs typeface="Arial Unicode MS"/>
              </a:rPr>
              <a:t>о</a:t>
            </a:r>
            <a:r>
              <a:rPr dirty="0" sz="2100" spc="245" b="1">
                <a:solidFill>
                  <a:srgbClr val="FDD059"/>
                </a:solidFill>
                <a:latin typeface="Calibri"/>
                <a:cs typeface="Calibri"/>
              </a:rPr>
              <a:t>- </a:t>
            </a:r>
            <a:r>
              <a:rPr dirty="0" sz="2100" spc="229">
                <a:solidFill>
                  <a:srgbClr val="FDD059"/>
                </a:solidFill>
                <a:latin typeface="Times New Roman"/>
                <a:cs typeface="Times New Roman"/>
              </a:rPr>
              <a:t> </a:t>
            </a:r>
            <a:r>
              <a:rPr dirty="0" sz="2100" spc="145">
                <a:solidFill>
                  <a:srgbClr val="FDD059"/>
                </a:solidFill>
                <a:latin typeface="Arial Unicode MS"/>
                <a:cs typeface="Arial Unicode MS"/>
              </a:rPr>
              <a:t>технические</a:t>
            </a:r>
            <a:endParaRPr sz="2100">
              <a:latin typeface="Arial Unicode MS"/>
              <a:cs typeface="Arial Unicode MS"/>
            </a:endParaRPr>
          </a:p>
          <a:p>
            <a:pPr algn="ctr" marL="15875" marR="8255">
              <a:lnSpc>
                <a:spcPct val="112200"/>
              </a:lnSpc>
              <a:spcBef>
                <a:spcPts val="790"/>
              </a:spcBef>
              <a:tabLst>
                <a:tab pos="1675130" algn="l"/>
              </a:tabLst>
            </a:pPr>
            <a:r>
              <a:rPr dirty="0" sz="1400" spc="15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5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dirty="0" sz="1400" spc="4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8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5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8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  А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sz="1400" spc="-1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FFFFFF"/>
                </a:solidFill>
                <a:latin typeface="Arial"/>
                <a:cs typeface="Arial"/>
              </a:rPr>
              <a:t>Ы	</a:t>
            </a:r>
            <a:r>
              <a:rPr dirty="0" sz="1400" spc="190" b="1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FFFFFF"/>
                </a:solidFill>
                <a:latin typeface="Arial"/>
                <a:cs typeface="Arial"/>
              </a:rPr>
              <a:t>Я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9"/>
              </a:spcBef>
            </a:pP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dirty="0" sz="1400" spc="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endParaRPr sz="1400">
              <a:latin typeface="Arial"/>
              <a:cs typeface="Arial"/>
            </a:endParaRPr>
          </a:p>
          <a:p>
            <a:pPr algn="ctr" marL="12700" marR="5080">
              <a:lnSpc>
                <a:spcPct val="112200"/>
              </a:lnSpc>
            </a:pP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0" b="1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dirty="0" sz="14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FFFFFF"/>
                </a:solidFill>
                <a:latin typeface="Arial"/>
                <a:cs typeface="Arial"/>
              </a:rPr>
              <a:t>Б 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dirty="0" sz="1400" spc="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14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5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409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FFFFFF"/>
                </a:solidFill>
                <a:latin typeface="Arial"/>
                <a:cs typeface="Arial"/>
              </a:rPr>
              <a:t>Я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sz="1400" spc="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64896" y="3949548"/>
            <a:ext cx="3078480" cy="22225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28345">
              <a:lnSpc>
                <a:spcPct val="100000"/>
              </a:lnSpc>
              <a:spcBef>
                <a:spcPts val="105"/>
              </a:spcBef>
            </a:pPr>
            <a:r>
              <a:rPr dirty="0" sz="2100" spc="150">
                <a:solidFill>
                  <a:srgbClr val="FDD059"/>
                </a:solidFill>
                <a:latin typeface="Arial Unicode MS"/>
                <a:cs typeface="Arial Unicode MS"/>
              </a:rPr>
              <a:t>Финансовые</a:t>
            </a:r>
            <a:endParaRPr sz="2100">
              <a:latin typeface="Arial Unicode MS"/>
              <a:cs typeface="Arial Unicode MS"/>
            </a:endParaRPr>
          </a:p>
          <a:p>
            <a:pPr algn="ctr" marL="121920" marR="114300">
              <a:lnSpc>
                <a:spcPct val="112200"/>
              </a:lnSpc>
              <a:spcBef>
                <a:spcPts val="1570"/>
              </a:spcBef>
            </a:pP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sz="1400" spc="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400" spc="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5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sz="1400" spc="4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 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dirty="0" sz="1400" spc="409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05" b="1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8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sz="1400" spc="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25" b="1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14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8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 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409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25" b="1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dirty="0" sz="1400" spc="4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4" b="1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dirty="0" sz="14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endParaRPr sz="1400">
              <a:latin typeface="Arial"/>
              <a:cs typeface="Arial"/>
            </a:endParaRPr>
          </a:p>
          <a:p>
            <a:pPr algn="ctr" marL="12700" marR="5080">
              <a:lnSpc>
                <a:spcPct val="112200"/>
              </a:lnSpc>
            </a:pP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0" b="1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dirty="0" sz="1400" spc="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25" b="1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14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8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8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25" b="1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dirty="0" sz="1400" spc="4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90" b="1">
                <a:solidFill>
                  <a:srgbClr val="FFFFFF"/>
                </a:solidFill>
                <a:latin typeface="Calibri"/>
                <a:cs typeface="Calibri"/>
              </a:rPr>
              <a:t>- 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90" b="1">
                <a:solidFill>
                  <a:srgbClr val="FFFFFF"/>
                </a:solidFill>
                <a:latin typeface="Calibri"/>
                <a:cs typeface="Calibri"/>
              </a:rPr>
              <a:t>-  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8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dirty="0" sz="1400" spc="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2020-05-21T01:04:26Z</dcterms:created>
  <dcterms:modified xsi:type="dcterms:W3CDTF">2020-05-21T01:04:26Z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2020-08-21T00:00:00Z</vt:filetime>
  </property>
  <property fmtid="{D5CDD505-2E9C-101B-9397-08002B2CF9AE}" pid="3" name="LastSaved">
    <vt:filetime>2020-05-21T00:00:00Z</vt:filetime>
  </property>
</Properties>
</file>