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7" r:id="rId2"/>
    <p:sldId id="314" r:id="rId3"/>
    <p:sldId id="261" r:id="rId4"/>
    <p:sldId id="322" r:id="rId5"/>
    <p:sldId id="361" r:id="rId6"/>
    <p:sldId id="377" r:id="rId7"/>
    <p:sldId id="256" r:id="rId8"/>
    <p:sldId id="260" r:id="rId9"/>
    <p:sldId id="390" r:id="rId10"/>
    <p:sldId id="417" r:id="rId11"/>
    <p:sldId id="398" r:id="rId12"/>
    <p:sldId id="412" r:id="rId13"/>
    <p:sldId id="416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0992421259017819E-2"/>
          <c:y val="3.3444749153983759E-2"/>
          <c:w val="0.92703617513131364"/>
          <c:h val="0.864613370174713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tx1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180</c:v>
                </c:pt>
                <c:pt idx="1">
                  <c:v>160</c:v>
                </c:pt>
                <c:pt idx="2">
                  <c:v>130</c:v>
                </c:pt>
                <c:pt idx="3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57-4DAB-B958-B26FE20BF70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09384992"/>
        <c:axId val="1409376672"/>
        <c:axId val="0"/>
      </c:bar3DChart>
      <c:catAx>
        <c:axId val="1409384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09376672"/>
        <c:crosses val="autoZero"/>
        <c:auto val="1"/>
        <c:lblAlgn val="ctr"/>
        <c:lblOffset val="100"/>
        <c:noMultiLvlLbl val="0"/>
      </c:catAx>
      <c:valAx>
        <c:axId val="1409376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09384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5A20-764C-4C37-AB42-E4F16DCB641A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3B91-6BEF-4F4D-AC2E-3B68C1239F61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1561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5A20-764C-4C37-AB42-E4F16DCB641A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3B91-6BEF-4F4D-AC2E-3B68C1239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11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5A20-764C-4C37-AB42-E4F16DCB641A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3B91-6BEF-4F4D-AC2E-3B68C1239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690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5A20-764C-4C37-AB42-E4F16DCB641A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3B91-6BEF-4F4D-AC2E-3B68C1239F6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3525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5A20-764C-4C37-AB42-E4F16DCB641A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3B91-6BEF-4F4D-AC2E-3B68C1239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558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5A20-764C-4C37-AB42-E4F16DCB641A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3B91-6BEF-4F4D-AC2E-3B68C1239F6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570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5A20-764C-4C37-AB42-E4F16DCB641A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3B91-6BEF-4F4D-AC2E-3B68C1239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397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5A20-764C-4C37-AB42-E4F16DCB641A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3B91-6BEF-4F4D-AC2E-3B68C1239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471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5A20-764C-4C37-AB42-E4F16DCB641A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3B91-6BEF-4F4D-AC2E-3B68C1239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47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5A20-764C-4C37-AB42-E4F16DCB641A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3B91-6BEF-4F4D-AC2E-3B68C1239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726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5A20-764C-4C37-AB42-E4F16DCB641A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3B91-6BEF-4F4D-AC2E-3B68C1239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971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5A20-764C-4C37-AB42-E4F16DCB641A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3B91-6BEF-4F4D-AC2E-3B68C1239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135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5A20-764C-4C37-AB42-E4F16DCB641A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3B91-6BEF-4F4D-AC2E-3B68C1239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497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5A20-764C-4C37-AB42-E4F16DCB641A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3B91-6BEF-4F4D-AC2E-3B68C1239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330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5A20-764C-4C37-AB42-E4F16DCB641A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3B91-6BEF-4F4D-AC2E-3B68C1239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635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5A20-764C-4C37-AB42-E4F16DCB641A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3B91-6BEF-4F4D-AC2E-3B68C1239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507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B5A20-764C-4C37-AB42-E4F16DCB641A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3B91-6BEF-4F4D-AC2E-3B68C1239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31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D0B5A20-764C-4C37-AB42-E4F16DCB641A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04B3B91-6BEF-4F4D-AC2E-3B68C1239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9669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507" y="0"/>
            <a:ext cx="9302283" cy="6851589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 rot="20544826">
            <a:off x="471519" y="1763013"/>
            <a:ext cx="6354786" cy="13121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000" b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Мамы -</a:t>
            </a:r>
            <a:endParaRPr lang="ru-RU" sz="10000" b="1" dirty="0">
              <a:solidFill>
                <a:srgbClr val="C0000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559728" y="-123418"/>
            <a:ext cx="10075823" cy="3437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Конкурсная программа</a:t>
            </a:r>
            <a:r>
              <a:rPr lang="ru-RU" sz="8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32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посвящённая Дню матери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 rot="20448256">
            <a:off x="365811" y="3348424"/>
            <a:ext cx="9773395" cy="13121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0" b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такие</a:t>
            </a:r>
            <a:r>
              <a:rPr lang="ru-RU" sz="12500" b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</a:p>
          <a:p>
            <a:r>
              <a:rPr lang="ru-RU" sz="10000" b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   Мамы!</a:t>
            </a:r>
            <a:endParaRPr lang="ru-RU" sz="10000" b="1" dirty="0">
              <a:solidFill>
                <a:srgbClr val="C0000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 rot="20397712">
            <a:off x="4248095" y="4987171"/>
            <a:ext cx="4939409" cy="9072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2019</a:t>
            </a:r>
            <a:endParaRPr lang="ru-RU" sz="4800" b="1" dirty="0">
              <a:solidFill>
                <a:srgbClr val="C0000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281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78"/>
    </mc:Choice>
    <mc:Fallback xmlns="">
      <p:transition spd="slow" advTm="1457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999" y="106878"/>
            <a:ext cx="112459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Количество посетителей мероприятия </a:t>
            </a:r>
          </a:p>
          <a:p>
            <a:pPr algn="ctr"/>
            <a:r>
              <a:rPr lang="ru-RU" sz="3200" b="1" dirty="0" smtClean="0"/>
              <a:t>по </a:t>
            </a:r>
            <a:r>
              <a:rPr lang="ru-RU" sz="3200" b="1" dirty="0"/>
              <a:t>данным статистики </a:t>
            </a:r>
            <a:endParaRPr lang="ru-RU" sz="3200" b="1" dirty="0" smtClean="0"/>
          </a:p>
          <a:p>
            <a:pPr algn="ctr"/>
            <a:r>
              <a:rPr lang="ru-RU" sz="2400" dirty="0" smtClean="0"/>
              <a:t>(</a:t>
            </a:r>
            <a:r>
              <a:rPr lang="ru-RU" sz="2400" dirty="0"/>
              <a:t>основание: журнал учета работы МБКУК «ДК «Икар»)</a:t>
            </a:r>
            <a:endParaRPr lang="ru-RU" sz="2400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024240625"/>
              </p:ext>
            </p:extLst>
          </p:nvPr>
        </p:nvGraphicFramePr>
        <p:xfrm>
          <a:off x="1330037" y="1553428"/>
          <a:ext cx="9547760" cy="5049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3902" y="1662546"/>
            <a:ext cx="1674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человек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8153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440" y="445527"/>
            <a:ext cx="3599809" cy="2367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445527"/>
            <a:ext cx="3559628" cy="2370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818" y="3068017"/>
            <a:ext cx="5163431" cy="3396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26573" y="290520"/>
            <a:ext cx="40168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Церемонию награждения проводит </a:t>
            </a:r>
          </a:p>
          <a:p>
            <a:pPr algn="ctr"/>
            <a:r>
              <a:rPr lang="ru-RU" sz="2800" b="1" dirty="0" smtClean="0"/>
              <a:t>Глава города Евгений Леонидович </a:t>
            </a:r>
          </a:p>
          <a:p>
            <a:pPr algn="ctr"/>
            <a:r>
              <a:rPr lang="ru-RU" sz="2800" b="1" dirty="0" smtClean="0"/>
              <a:t>Сычев</a:t>
            </a:r>
            <a:endParaRPr lang="ru-RU" sz="28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70" y="3065886"/>
            <a:ext cx="5334551" cy="3398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477" y="1864236"/>
            <a:ext cx="3120013" cy="2058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019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6"/>
    </mc:Choice>
    <mc:Fallback xmlns="">
      <p:transition spd="slow" advTm="127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742" y="2293230"/>
            <a:ext cx="7390140" cy="4319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38" y="2293230"/>
            <a:ext cx="2813956" cy="1856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787" y="245709"/>
            <a:ext cx="2744095" cy="1791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245709"/>
            <a:ext cx="2736630" cy="1791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38" y="4413561"/>
            <a:ext cx="3340591" cy="2199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93914" y="251889"/>
            <a:ext cx="553538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Победителем в 2019 году стала команда </a:t>
            </a:r>
            <a:r>
              <a:rPr lang="ru-RU" sz="2200" b="1" dirty="0"/>
              <a:t>«Версия 16+. Перезагрузка» детского сада № 16 «Бригантина», представляющая профессию «Полиция»</a:t>
            </a:r>
          </a:p>
        </p:txBody>
      </p:sp>
    </p:spTree>
    <p:extLst>
      <p:ext uri="{BB962C8B-B14F-4D97-AF65-F5344CB8AC3E}">
        <p14:creationId xmlns:p14="http://schemas.microsoft.com/office/powerpoint/2010/main" val="332837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5"/>
    </mc:Choice>
    <mc:Fallback xmlns="">
      <p:transition spd="slow" advTm="1275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584">
            <a:off x="7880615" y="734785"/>
            <a:ext cx="3811953" cy="25309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4615">
            <a:off x="376323" y="675593"/>
            <a:ext cx="4010953" cy="26493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2942">
            <a:off x="523471" y="3684235"/>
            <a:ext cx="4121256" cy="2677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5597">
            <a:off x="7414501" y="3527041"/>
            <a:ext cx="4283032" cy="27982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76057" y="473529"/>
            <a:ext cx="349019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После объявления победителей и вручения </a:t>
            </a:r>
            <a:r>
              <a:rPr lang="ru-RU" sz="3200" b="1" dirty="0" smtClean="0"/>
              <a:t> всех наград </a:t>
            </a:r>
            <a:r>
              <a:rPr lang="ru-RU" sz="3200" b="1" dirty="0"/>
              <a:t>для </a:t>
            </a:r>
            <a:r>
              <a:rPr lang="ru-RU" sz="3200" b="1" dirty="0" smtClean="0"/>
              <a:t>болельщиц и участниц конкурса проводится праздничная дискотека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98590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0"/>
    </mc:Choice>
    <mc:Fallback xmlns="">
      <p:transition spd="slow" advTm="151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939" y="4202724"/>
            <a:ext cx="3701055" cy="2356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364" y="1450732"/>
            <a:ext cx="3711630" cy="2461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60" y="1450732"/>
            <a:ext cx="3727137" cy="2461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74" y="4202724"/>
            <a:ext cx="3571402" cy="2356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53" y="1450731"/>
            <a:ext cx="3742413" cy="2461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53" y="4202724"/>
            <a:ext cx="3618298" cy="2356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01274" y="228440"/>
            <a:ext cx="116227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a typeface="Times New Roman" panose="02020603050405020304" pitchFamily="18" charset="0"/>
              </a:rPr>
              <a:t>В 2019 году для </a:t>
            </a:r>
            <a:r>
              <a:rPr lang="ru-RU" sz="3200" b="1" dirty="0">
                <a:ea typeface="Times New Roman" panose="02020603050405020304" pitchFamily="18" charset="0"/>
              </a:rPr>
              <a:t>данного конкурса организаторами была выбрана тема «Женщина в </a:t>
            </a:r>
            <a:r>
              <a:rPr lang="ru-RU" sz="3200" b="1" dirty="0" smtClean="0">
                <a:ea typeface="Times New Roman" panose="02020603050405020304" pitchFamily="18" charset="0"/>
              </a:rPr>
              <a:t>форме»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86145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6"/>
    </mc:Choice>
    <mc:Fallback xmlns="">
      <p:transition spd="slow" advTm="147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3" y="338294"/>
            <a:ext cx="6062563" cy="3991708"/>
          </a:xfrm>
          <a:prstGeom prst="rect">
            <a:avLst/>
          </a:prstGeom>
        </p:spPr>
      </p:pic>
      <p:pic>
        <p:nvPicPr>
          <p:cNvPr id="4" name="Рисунок 3" descr="C:\Users\user\Desktop\Мои документы\Ирина\FuKjJ8uYOw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477" y="1666346"/>
            <a:ext cx="7543800" cy="49806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6538496" y="361278"/>
            <a:ext cx="556942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b="1" dirty="0">
                <a:ea typeface="Times New Roman" panose="02020603050405020304" pitchFamily="18" charset="0"/>
              </a:rPr>
              <a:t>Программа </a:t>
            </a:r>
            <a:r>
              <a:rPr lang="ru-RU" sz="2100" b="1" dirty="0" smtClean="0">
                <a:ea typeface="Times New Roman" panose="02020603050405020304" pitchFamily="18" charset="0"/>
              </a:rPr>
              <a:t>проходит </a:t>
            </a:r>
            <a:r>
              <a:rPr lang="ru-RU" sz="2100" b="1" dirty="0">
                <a:ea typeface="Times New Roman" panose="02020603050405020304" pitchFamily="18" charset="0"/>
              </a:rPr>
              <a:t>в неформальной обстановке в баре за накрытыми столами</a:t>
            </a:r>
            <a:r>
              <a:rPr lang="ru-RU" sz="2100" dirty="0">
                <a:ea typeface="Times New Roman" panose="02020603050405020304" pitchFamily="18" charset="0"/>
              </a:rPr>
              <a:t>, </a:t>
            </a:r>
            <a:r>
              <a:rPr lang="ru-RU" sz="2100" b="1" dirty="0">
                <a:ea typeface="Times New Roman" panose="02020603050405020304" pitchFamily="18" charset="0"/>
              </a:rPr>
              <a:t>в формате живого общения</a:t>
            </a:r>
            <a:endParaRPr lang="ru-RU" sz="21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51794" y="4573241"/>
            <a:ext cx="3803683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 smtClean="0">
                <a:ea typeface="Times New Roman" panose="02020603050405020304" pitchFamily="18" charset="0"/>
              </a:rPr>
              <a:t>Конкурс включает </a:t>
            </a:r>
            <a:r>
              <a:rPr lang="ru-RU" sz="2100" b="1" dirty="0">
                <a:ea typeface="Times New Roman" panose="02020603050405020304" pitchFamily="18" charset="0"/>
              </a:rPr>
              <a:t>в себя три основных этапа: </a:t>
            </a:r>
            <a:endParaRPr lang="ru-RU" sz="2100" b="1" dirty="0" smtClean="0">
              <a:ea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100" b="1" dirty="0" smtClean="0">
                <a:ea typeface="Times New Roman" panose="02020603050405020304" pitchFamily="18" charset="0"/>
              </a:rPr>
              <a:t>творческий конкурс,</a:t>
            </a:r>
          </a:p>
          <a:p>
            <a:pPr marL="342900" indent="-342900">
              <a:buFontTx/>
              <a:buChar char="-"/>
            </a:pPr>
            <a:r>
              <a:rPr lang="ru-RU" sz="2100" b="1" dirty="0" smtClean="0">
                <a:ea typeface="Times New Roman" panose="02020603050405020304" pitchFamily="18" charset="0"/>
              </a:rPr>
              <a:t>кулинарный конкурс, </a:t>
            </a:r>
          </a:p>
          <a:p>
            <a:pPr marL="342900" indent="-342900">
              <a:buFontTx/>
              <a:buChar char="-"/>
            </a:pPr>
            <a:r>
              <a:rPr lang="ru-RU" sz="2100" b="1" dirty="0" smtClean="0">
                <a:ea typeface="Times New Roman" panose="02020603050405020304" pitchFamily="18" charset="0"/>
              </a:rPr>
              <a:t>конкурс-экспромт</a:t>
            </a:r>
            <a:endParaRPr lang="ru-RU" sz="2100" b="1" dirty="0"/>
          </a:p>
        </p:txBody>
      </p:sp>
    </p:spTree>
    <p:extLst>
      <p:ext uri="{BB962C8B-B14F-4D97-AF65-F5344CB8AC3E}">
        <p14:creationId xmlns:p14="http://schemas.microsoft.com/office/powerpoint/2010/main" val="227058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5"/>
    </mc:Choice>
    <mc:Fallback xmlns="">
      <p:transition spd="slow" advTm="127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3" y="3979311"/>
            <a:ext cx="3980671" cy="2632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738" y="4571999"/>
            <a:ext cx="3078117" cy="2039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4" y="1219193"/>
            <a:ext cx="3980670" cy="2603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063" y="272224"/>
            <a:ext cx="3063726" cy="2025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92120" y="79263"/>
            <a:ext cx="435531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ea typeface="Times New Roman" panose="02020603050405020304" pitchFamily="18" charset="0"/>
              </a:rPr>
              <a:t>Творческий </a:t>
            </a:r>
            <a:r>
              <a:rPr lang="ru-RU" sz="2200" b="1" dirty="0">
                <a:ea typeface="Times New Roman" panose="02020603050405020304" pitchFamily="18" charset="0"/>
              </a:rPr>
              <a:t>конкурс – </a:t>
            </a:r>
            <a:endParaRPr lang="ru-RU" sz="2200" b="1" dirty="0" smtClean="0">
              <a:ea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ea typeface="Times New Roman" panose="02020603050405020304" pitchFamily="18" charset="0"/>
              </a:rPr>
              <a:t>визитная карточка (презентация) </a:t>
            </a:r>
            <a:r>
              <a:rPr lang="ru-RU" sz="2200" b="1" dirty="0">
                <a:ea typeface="Times New Roman" panose="02020603050405020304" pitchFamily="18" charset="0"/>
              </a:rPr>
              <a:t>команды</a:t>
            </a:r>
            <a:endParaRPr lang="ru-RU" sz="22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063" y="4576722"/>
            <a:ext cx="3063726" cy="2039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738" y="272224"/>
            <a:ext cx="3078118" cy="2033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737" y="2433762"/>
            <a:ext cx="3078118" cy="2009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063" y="2426402"/>
            <a:ext cx="3063726" cy="2017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6308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1"/>
    </mc:Choice>
    <mc:Fallback xmlns="">
      <p:transition spd="slow" advTm="139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41" y="1640408"/>
            <a:ext cx="7304377" cy="4849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84" y="205684"/>
            <a:ext cx="5169154" cy="3428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84" y="3893751"/>
            <a:ext cx="3922910" cy="2596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727418" y="179744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ea typeface="Times New Roman" panose="02020603050405020304" pitchFamily="18" charset="0"/>
              </a:rPr>
              <a:t>Кулинарный </a:t>
            </a:r>
            <a:r>
              <a:rPr lang="ru-RU" sz="2800" b="1" dirty="0">
                <a:ea typeface="Times New Roman" panose="02020603050405020304" pitchFamily="18" charset="0"/>
              </a:rPr>
              <a:t>конкурс – каждая команда готовит блюдо для оценки жюри</a:t>
            </a:r>
            <a:endParaRPr lang="ru-RU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629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5"/>
    </mc:Choice>
    <mc:Fallback xmlns="">
      <p:transition spd="slow" advTm="558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350" y="3473669"/>
            <a:ext cx="4611453" cy="3032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36" y="2270233"/>
            <a:ext cx="6439992" cy="4235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57048" y="262758"/>
            <a:ext cx="404648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Конкурс-экспромт, подготовленный профессиональными ведущими Дворца культуры «Икар»</a:t>
            </a:r>
            <a:endParaRPr lang="ru-RU" sz="2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061" y="262758"/>
            <a:ext cx="3670149" cy="2385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318" y="663057"/>
            <a:ext cx="3837485" cy="2532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7201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7"/>
    </mc:Choice>
    <mc:Fallback xmlns="">
      <p:transition spd="slow" advTm="128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74" y="0"/>
            <a:ext cx="1039305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67843" y="4947557"/>
            <a:ext cx="6253092" cy="1477328"/>
          </a:xfrm>
          <a:prstGeom prst="rect">
            <a:avLst/>
          </a:prstGeom>
          <a:solidFill>
            <a:schemeClr val="tx2">
              <a:lumMod val="50000"/>
            </a:schemeClr>
          </a:solidFill>
          <a:ln w="444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/>
              <a:t>Традиционно на данном мероприятии присутствуют представители СМИ </a:t>
            </a:r>
            <a:endParaRPr lang="ru-RU" sz="3000" b="1" dirty="0"/>
          </a:p>
        </p:txBody>
      </p:sp>
    </p:spTree>
    <p:extLst>
      <p:ext uri="{BB962C8B-B14F-4D97-AF65-F5344CB8AC3E}">
        <p14:creationId xmlns:p14="http://schemas.microsoft.com/office/powerpoint/2010/main" val="138565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"/>
    </mc:Choice>
    <mc:Fallback xmlns="">
      <p:transition spd="slow" advTm="80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17" y="0"/>
            <a:ext cx="1045773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5116" y="0"/>
            <a:ext cx="104577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900" b="1" dirty="0" smtClean="0"/>
              <a:t>В состав жюри </a:t>
            </a:r>
            <a:r>
              <a:rPr lang="ru-RU" sz="2900" b="1" dirty="0"/>
              <a:t>входят представители администрации города, общественности, </a:t>
            </a:r>
            <a:endParaRPr lang="ru-RU" sz="2900" b="1" dirty="0" smtClean="0"/>
          </a:p>
          <a:p>
            <a:pPr algn="ctr"/>
            <a:r>
              <a:rPr lang="ru-RU" sz="2900" b="1" dirty="0" smtClean="0"/>
              <a:t>деловой </a:t>
            </a:r>
            <a:r>
              <a:rPr lang="ru-RU" sz="2900" b="1" dirty="0"/>
              <a:t>и культурной </a:t>
            </a:r>
            <a:r>
              <a:rPr lang="ru-RU" sz="2900" b="1" dirty="0" smtClean="0"/>
              <a:t>сферы</a:t>
            </a:r>
            <a:endParaRPr lang="ru-RU" sz="29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789" y="3356263"/>
            <a:ext cx="4182232" cy="2759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794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0"/>
    </mc:Choice>
    <mc:Fallback xmlns="">
      <p:transition spd="slow" advTm="119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714" y="386861"/>
            <a:ext cx="4485380" cy="2950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713" y="3587261"/>
            <a:ext cx="4485380" cy="2981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78" y="2466964"/>
            <a:ext cx="6325436" cy="4101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69278" y="220195"/>
            <a:ext cx="67877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ea typeface="Calibri" panose="020F0502020204030204" pitchFamily="34" charset="0"/>
              </a:rPr>
              <a:t>Благодаря</a:t>
            </a:r>
            <a:r>
              <a:rPr lang="en-US" sz="2000" b="1" dirty="0" smtClean="0">
                <a:ea typeface="Calibri" panose="020F0502020204030204" pitchFamily="34" charset="0"/>
              </a:rPr>
              <a:t> </a:t>
            </a:r>
            <a:r>
              <a:rPr lang="ru-RU" sz="2000" b="1" dirty="0" smtClean="0">
                <a:ea typeface="Calibri" panose="020F0502020204030204" pitchFamily="34" charset="0"/>
              </a:rPr>
              <a:t>победе в 2019 году </a:t>
            </a:r>
            <a:r>
              <a:rPr lang="ru-RU" sz="2000" b="1" u="sng" dirty="0">
                <a:ea typeface="Calibri" panose="020F0502020204030204" pitchFamily="34" charset="0"/>
              </a:rPr>
              <a:t>в Конкурсе социально значимых проектов </a:t>
            </a:r>
            <a:r>
              <a:rPr lang="ru-RU" sz="2000" b="1" u="sng" dirty="0" err="1">
                <a:ea typeface="Calibri" panose="020F0502020204030204" pitchFamily="34" charset="0"/>
              </a:rPr>
              <a:t>Госкорпорации</a:t>
            </a:r>
            <a:r>
              <a:rPr lang="ru-RU" sz="2000" b="1" u="sng" dirty="0">
                <a:ea typeface="Calibri" panose="020F0502020204030204" pitchFamily="34" charset="0"/>
              </a:rPr>
              <a:t> «</a:t>
            </a:r>
            <a:r>
              <a:rPr lang="ru-RU" sz="2000" b="1" u="sng" dirty="0" err="1">
                <a:ea typeface="Calibri" panose="020F0502020204030204" pitchFamily="34" charset="0"/>
              </a:rPr>
              <a:t>Росатом</a:t>
            </a:r>
            <a:r>
              <a:rPr lang="ru-RU" sz="2000" b="1" u="sng" dirty="0">
                <a:ea typeface="Calibri" panose="020F0502020204030204" pitchFamily="34" charset="0"/>
              </a:rPr>
              <a:t>»</a:t>
            </a:r>
            <a:r>
              <a:rPr lang="ru-RU" sz="2000" b="1" dirty="0">
                <a:ea typeface="Calibri" panose="020F0502020204030204" pitchFamily="34" charset="0"/>
              </a:rPr>
              <a:t>, </a:t>
            </a:r>
            <a:r>
              <a:rPr lang="ru-RU" sz="2000" b="1" dirty="0" smtClean="0">
                <a:ea typeface="Calibri" panose="020F0502020204030204" pitchFamily="34" charset="0"/>
              </a:rPr>
              <a:t> </a:t>
            </a:r>
            <a:r>
              <a:rPr lang="ru-RU" sz="2000" b="1" dirty="0">
                <a:ea typeface="Calibri" panose="020F0502020204030204" pitchFamily="34" charset="0"/>
              </a:rPr>
              <a:t>организаторам конкурса удалось повысить качество проведения данного мероприятия за счет улучшения призового фонда и приобретения цветочной продукции для участниц</a:t>
            </a:r>
            <a:endParaRPr lang="ru-RU" sz="2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583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3"/>
    </mc:Choice>
    <mc:Fallback xmlns="">
      <p:transition spd="slow" advTm="5083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|2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484</TotalTime>
  <Words>207</Words>
  <Application>Microsoft Office PowerPoint</Application>
  <PresentationFormat>Широкоэкранный</PresentationFormat>
  <Paragraphs>29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Bookman Old Style</vt:lpstr>
      <vt:lpstr>Calibri</vt:lpstr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</dc:creator>
  <cp:lastModifiedBy>user</cp:lastModifiedBy>
  <cp:revision>39</cp:revision>
  <dcterms:created xsi:type="dcterms:W3CDTF">2019-11-19T10:16:59Z</dcterms:created>
  <dcterms:modified xsi:type="dcterms:W3CDTF">2020-02-10T09:22:33Z</dcterms:modified>
</cp:coreProperties>
</file>