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1" r:id="rId6"/>
    <p:sldId id="263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9797-1788-4145-BC9C-54C921C4358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3AF5-CE38-4FD5-8EA3-8432CDF35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76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9797-1788-4145-BC9C-54C921C4358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3AF5-CE38-4FD5-8EA3-8432CDF35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8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9797-1788-4145-BC9C-54C921C4358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3AF5-CE38-4FD5-8EA3-8432CDF35B0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923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9797-1788-4145-BC9C-54C921C4358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3AF5-CE38-4FD5-8EA3-8432CDF35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67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9797-1788-4145-BC9C-54C921C4358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3AF5-CE38-4FD5-8EA3-8432CDF35B0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5101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9797-1788-4145-BC9C-54C921C4358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3AF5-CE38-4FD5-8EA3-8432CDF35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533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9797-1788-4145-BC9C-54C921C4358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3AF5-CE38-4FD5-8EA3-8432CDF35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9797-1788-4145-BC9C-54C921C4358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3AF5-CE38-4FD5-8EA3-8432CDF35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2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9797-1788-4145-BC9C-54C921C4358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3AF5-CE38-4FD5-8EA3-8432CDF35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04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9797-1788-4145-BC9C-54C921C4358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3AF5-CE38-4FD5-8EA3-8432CDF35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1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9797-1788-4145-BC9C-54C921C4358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3AF5-CE38-4FD5-8EA3-8432CDF35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5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9797-1788-4145-BC9C-54C921C4358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3AF5-CE38-4FD5-8EA3-8432CDF35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9797-1788-4145-BC9C-54C921C4358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3AF5-CE38-4FD5-8EA3-8432CDF35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1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9797-1788-4145-BC9C-54C921C4358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3AF5-CE38-4FD5-8EA3-8432CDF35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0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9797-1788-4145-BC9C-54C921C4358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3AF5-CE38-4FD5-8EA3-8432CDF35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7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9797-1788-4145-BC9C-54C921C4358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3AF5-CE38-4FD5-8EA3-8432CDF35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2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9797-1788-4145-BC9C-54C921C4358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DC3AF5-CE38-4FD5-8EA3-8432CDF35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77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video-61965058_456247403?list=4d04ee1c3c426ee22f&amp;from=wall-61965058_112988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wall-61965058_126076" TargetMode="External"/><Relationship Id="rId4" Type="http://schemas.openxmlformats.org/officeDocument/2006/relationships/hyperlink" Target="https://ngs24.ru/text/education/2022/05/06/71312861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6219" y="793448"/>
            <a:ext cx="8388632" cy="219649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Конкурс лучших муниципальных практик и инициатив социально-экономического развития в муниципальных образованиях на территориях присутствия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Госкорпорации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Росатом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» в 2022 году»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989944"/>
            <a:ext cx="7766936" cy="262708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Практико-ориентированный проект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«Позитивная семья»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МБДОУ № 24 «Орленок»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Г. Железногорск, Красноярский край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Лидеры проекта: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Музыкальный руководитель Пасько Ирина </a:t>
            </a:r>
            <a:r>
              <a:rPr lang="ru-RU" sz="2800" b="1" dirty="0" err="1" smtClean="0">
                <a:solidFill>
                  <a:srgbClr val="7030A0"/>
                </a:solidFill>
              </a:rPr>
              <a:t>Ливериевна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Старший воспитатель </a:t>
            </a:r>
            <a:r>
              <a:rPr lang="ru-RU" sz="2800" b="1" dirty="0" err="1" smtClean="0">
                <a:solidFill>
                  <a:srgbClr val="7030A0"/>
                </a:solidFill>
              </a:rPr>
              <a:t>Шатерникова</a:t>
            </a:r>
            <a:r>
              <a:rPr lang="ru-RU" sz="2800" b="1" dirty="0" smtClean="0">
                <a:solidFill>
                  <a:srgbClr val="7030A0"/>
                </a:solidFill>
              </a:rPr>
              <a:t> Ольга Николаевна  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Цель - </a:t>
            </a:r>
            <a:r>
              <a:rPr lang="ru-RU" sz="2200" dirty="0"/>
              <a:t>Создание современной зоны для общения и обмена семейным опытом, пропаганда и популяризация семейных традиций, повышение уровня качества и комфорта городской среды для всех слоев населения, в том числе маломобильных групп.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обеспеченности бесплатной досуговой инфраструктурой для детей, необходимой для социализации подрастающего поколения;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поддержка талантливых семей, популяризация достижений в области семейного творчества;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зон отдыха для маломобильных групп населения;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семейного творчества в воспитании подрастающего поколения;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интереса к национальным и культурным истокам;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творческого потенциала семей и вовлечение их в активную социально-культурную 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95812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Мастер-классы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4" y="1243902"/>
            <a:ext cx="2529186" cy="2529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23" y="1270000"/>
            <a:ext cx="3318932" cy="248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936343"/>
            <a:ext cx="672495" cy="1050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074" y="1243902"/>
            <a:ext cx="3187040" cy="23953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93" y="3773088"/>
            <a:ext cx="2225233" cy="29629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9074" y="3817629"/>
            <a:ext cx="3427825" cy="25708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8885" y="3817629"/>
            <a:ext cx="3517686" cy="26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248" y="90776"/>
            <a:ext cx="8596668" cy="678481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Фестиваль «Позитивная семья»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19" y="618558"/>
            <a:ext cx="2751665" cy="2063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6" y="1194333"/>
            <a:ext cx="2282878" cy="304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23" y="719580"/>
            <a:ext cx="2847880" cy="2135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7" y="4238171"/>
            <a:ext cx="2654356" cy="1990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27" y="247897"/>
            <a:ext cx="2786743" cy="2090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78" y="2627481"/>
            <a:ext cx="2220686" cy="1665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7" y="2244333"/>
            <a:ext cx="2093768" cy="279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84" y="2795480"/>
            <a:ext cx="2622248" cy="196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2026" y="4941722"/>
            <a:ext cx="2331963" cy="1748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939" y="5009840"/>
            <a:ext cx="2264229" cy="169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71" y="4762166"/>
            <a:ext cx="2409372" cy="1807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191" y="203200"/>
            <a:ext cx="8596668" cy="66765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«Ходит по земле босая память»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99" y="806511"/>
            <a:ext cx="2375500" cy="178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270" y="904479"/>
            <a:ext cx="2380343" cy="178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3" y="870857"/>
            <a:ext cx="2457754" cy="184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584" y="870857"/>
            <a:ext cx="2289705" cy="1717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7" y="2963669"/>
            <a:ext cx="2409323" cy="1806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93" y="2616640"/>
            <a:ext cx="2577373" cy="193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24" y="2699274"/>
            <a:ext cx="2593802" cy="194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8923" y="4707644"/>
            <a:ext cx="2666629" cy="20022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9123" y="4578174"/>
            <a:ext cx="3664014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10251923" cy="27867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Перспективы развития практики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/>
              <a:t>1. Расширение </a:t>
            </a:r>
            <a:r>
              <a:rPr lang="ru-RU" dirty="0" smtClean="0"/>
              <a:t>круга социальных партнеров, участников мероприятий проекта;</a:t>
            </a:r>
            <a:br>
              <a:rPr lang="ru-RU" dirty="0" smtClean="0"/>
            </a:b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smtClean="0"/>
              <a:t>Повышение </a:t>
            </a:r>
            <a:r>
              <a:rPr lang="ru-RU" dirty="0"/>
              <a:t>уровня качества и комфорта </a:t>
            </a:r>
            <a:r>
              <a:rPr lang="ru-RU" dirty="0" smtClean="0"/>
              <a:t>в результате модернизации творческой площадки;</a:t>
            </a:r>
            <a:br>
              <a:rPr lang="ru-RU" dirty="0" smtClean="0"/>
            </a:br>
            <a:r>
              <a:rPr lang="ru-RU" dirty="0" smtClean="0"/>
              <a:t>3. </a:t>
            </a:r>
            <a:r>
              <a:rPr lang="ru-RU" smtClean="0"/>
              <a:t>Успешная социализация </a:t>
            </a:r>
            <a:r>
              <a:rPr lang="ru-RU" dirty="0" smtClean="0"/>
              <a:t>воспитанников дошкольного возраста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FF0000"/>
                </a:solidFill>
              </a:rPr>
              <a:t>СМИ о мероприятиях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4767053"/>
            <a:ext cx="2103931" cy="19292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18725" y="4993022"/>
            <a:ext cx="65169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hlinkClick r:id="rId3"/>
              </a:rPr>
              <a:t>https</a:t>
            </a:r>
            <a:r>
              <a:rPr lang="ru-RU" dirty="0">
                <a:solidFill>
                  <a:srgbClr val="0070C0"/>
                </a:solidFill>
                <a:hlinkClick r:id="rId3"/>
              </a:rPr>
              <a:t>://</a:t>
            </a:r>
            <a:r>
              <a:rPr lang="ru-RU" dirty="0" smtClean="0">
                <a:solidFill>
                  <a:srgbClr val="0070C0"/>
                </a:solidFill>
                <a:hlinkClick r:id="rId3"/>
              </a:rPr>
              <a:t>m.vk.com/video-61965058_456247403?list=4d04ee1c3c426ee22f&amp;from=wall-61965058_112988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  <a:hlinkClick r:id="rId4"/>
              </a:rPr>
              <a:t>https</a:t>
            </a:r>
            <a:r>
              <a:rPr lang="ru-RU" dirty="0">
                <a:solidFill>
                  <a:srgbClr val="0070C0"/>
                </a:solidFill>
                <a:hlinkClick r:id="rId4"/>
              </a:rPr>
              <a:t>://ngs24.ru/text/education/2022/05/06/71312861</a:t>
            </a:r>
            <a:r>
              <a:rPr lang="ru-RU" dirty="0" smtClean="0">
                <a:solidFill>
                  <a:srgbClr val="0070C0"/>
                </a:solidFill>
                <a:hlinkClick r:id="rId4"/>
              </a:rPr>
              <a:t>/</a:t>
            </a:r>
            <a:r>
              <a:rPr lang="ru-RU" dirty="0" smtClean="0">
                <a:solidFill>
                  <a:srgbClr val="0070C0"/>
                </a:solidFill>
              </a:rPr>
              <a:t>  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  <a:hlinkClick r:id="rId5"/>
              </a:rPr>
              <a:t>https://</a:t>
            </a:r>
            <a:r>
              <a:rPr lang="ru-RU" dirty="0" smtClean="0">
                <a:solidFill>
                  <a:srgbClr val="0070C0"/>
                </a:solidFill>
                <a:hlinkClick r:id="rId5"/>
              </a:rPr>
              <a:t>vk.com/wall-61965058_126076</a:t>
            </a:r>
            <a:r>
              <a:rPr lang="ru-RU" dirty="0" smtClean="0">
                <a:solidFill>
                  <a:srgbClr val="0070C0"/>
                </a:solidFill>
              </a:rPr>
              <a:t> 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4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Лидеры практики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20" y="1930400"/>
            <a:ext cx="2497438" cy="2747282"/>
          </a:xfrm>
        </p:spPr>
      </p:pic>
      <p:sp>
        <p:nvSpPr>
          <p:cNvPr id="5" name="TextBox 4"/>
          <p:cNvSpPr txBox="1"/>
          <p:nvPr/>
        </p:nvSpPr>
        <p:spPr>
          <a:xfrm>
            <a:off x="1006120" y="5152571"/>
            <a:ext cx="3261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МБДОУ № 24 «Орленок»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ПАСЬКО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ЛИВЕРИЕВНА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29" y="1961978"/>
            <a:ext cx="2397578" cy="27157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7429" y="4934856"/>
            <a:ext cx="3680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24 «Орленок»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ШАТЕРНИКОВА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НИКОЛАЕВНА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435</TotalTime>
  <Words>214</Words>
  <Application>Microsoft Office PowerPoint</Application>
  <PresentationFormat>Широкоэкранный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Аспект</vt:lpstr>
      <vt:lpstr>Конкурс лучших муниципальных практик и инициатив социально-экономического развития в муниципальных образованиях на территориях присутствия Госкорпорации «Росатом» в 2022 году»</vt:lpstr>
      <vt:lpstr>Цель - Создание современной зоны для общения и обмена семейным опытом, пропаганда и популяризация семейных традиций, повышение уровня качества и комфорта городской среды для всех слоев населения, в том числе маломобильных групп.</vt:lpstr>
      <vt:lpstr>Мастер-классы</vt:lpstr>
      <vt:lpstr>Фестиваль «Позитивная семья»</vt:lpstr>
      <vt:lpstr>Проект «Ходит по земле босая память»</vt:lpstr>
      <vt:lpstr>Перспективы развития практики: 1. Расширение круга социальных партнеров, участников мероприятий проекта; 2. Повышение уровня качества и комфорта в результате модернизации творческой площадки; 3. Успешная социализация воспитанников дошкольного возраста СМИ о мероприятиях проекта</vt:lpstr>
      <vt:lpstr>Лидеры практики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отчету о целевом использовании денежных средств по Договору № 01-35-21/343 от 07.06.2021 г.</dc:title>
  <dc:creator>anzhelina.kras@outlook.com</dc:creator>
  <cp:lastModifiedBy>anzhelina.kras@outlook.com</cp:lastModifiedBy>
  <cp:revision>15</cp:revision>
  <dcterms:created xsi:type="dcterms:W3CDTF">2021-11-02T02:53:33Z</dcterms:created>
  <dcterms:modified xsi:type="dcterms:W3CDTF">2022-06-28T07:54:39Z</dcterms:modified>
</cp:coreProperties>
</file>